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</p:sldMasterIdLst>
  <p:sldIdLst>
    <p:sldId id="259" r:id="rId3"/>
    <p:sldId id="360" r:id="rId4"/>
    <p:sldId id="349" r:id="rId5"/>
    <p:sldId id="350" r:id="rId6"/>
    <p:sldId id="351" r:id="rId7"/>
    <p:sldId id="352" r:id="rId8"/>
    <p:sldId id="353" r:id="rId9"/>
    <p:sldId id="354" r:id="rId10"/>
    <p:sldId id="357" r:id="rId11"/>
    <p:sldId id="359" r:id="rId12"/>
    <p:sldId id="361" r:id="rId13"/>
    <p:sldId id="365" r:id="rId14"/>
    <p:sldId id="355" r:id="rId15"/>
    <p:sldId id="332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rwinmitchell" TargetMode="External"/><Relationship Id="rId2" Type="http://schemas.openxmlformats.org/officeDocument/2006/relationships/hyperlink" Target="http://www.irwinmitchell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rwinmitchell" TargetMode="External"/><Relationship Id="rId2" Type="http://schemas.openxmlformats.org/officeDocument/2006/relationships/hyperlink" Target="http://www.irwinmitchell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1122364"/>
            <a:ext cx="7683730" cy="198288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8650" y="3210660"/>
            <a:ext cx="7684200" cy="1590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7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rgbClr val="FF0000"/>
                </a:solidFill>
              </a:defRPr>
            </a:lvl2pPr>
            <a:lvl3pPr marL="0" indent="0">
              <a:buNone/>
              <a:defRPr>
                <a:solidFill>
                  <a:srgbClr val="FF0000"/>
                </a:solidFill>
              </a:defRPr>
            </a:lvl3pPr>
            <a:lvl4pPr marL="0" indent="0">
              <a:buNone/>
              <a:tabLst/>
              <a:defRPr>
                <a:solidFill>
                  <a:srgbClr val="FF0000"/>
                </a:solidFill>
              </a:defRPr>
            </a:lvl4pPr>
            <a:lvl5pPr marL="0" indent="0">
              <a:buNone/>
              <a:defRPr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subtitle or delete if not required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26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49" y="738000"/>
            <a:ext cx="7913700" cy="457200"/>
          </a:xfrm>
        </p:spPr>
        <p:txBody>
          <a:bodyPr wrap="none"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9100" y="1494000"/>
            <a:ext cx="7921228" cy="384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8650" y="1494692"/>
            <a:ext cx="3944700" cy="3841200"/>
          </a:xfrm>
        </p:spPr>
        <p:txBody>
          <a:bodyPr r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96845" y="1494692"/>
            <a:ext cx="3944700" cy="3841200"/>
          </a:xfrm>
        </p:spPr>
        <p:txBody>
          <a:bodyPr lIns="27000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right)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3943350" cy="457200"/>
          </a:xfrm>
        </p:spPr>
        <p:txBody>
          <a:bodyPr rIns="180000" anchor="b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1101" y="381600"/>
            <a:ext cx="4265119" cy="5346700"/>
          </a:xfrm>
          <a:custGeom>
            <a:avLst/>
            <a:gdLst>
              <a:gd name="connsiteX0" fmla="*/ 0 w 5686825"/>
              <a:gd name="connsiteY0" fmla="*/ 0 h 5346700"/>
              <a:gd name="connsiteX1" fmla="*/ 5686825 w 5686825"/>
              <a:gd name="connsiteY1" fmla="*/ 0 h 5346700"/>
              <a:gd name="connsiteX2" fmla="*/ 5686825 w 5686825"/>
              <a:gd name="connsiteY2" fmla="*/ 4930352 h 5346700"/>
              <a:gd name="connsiteX3" fmla="*/ 5270477 w 5686825"/>
              <a:gd name="connsiteY3" fmla="*/ 5346700 h 5346700"/>
              <a:gd name="connsiteX4" fmla="*/ 0 w 5686825"/>
              <a:gd name="connsiteY4" fmla="*/ 534670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825" h="5346700">
                <a:moveTo>
                  <a:pt x="0" y="0"/>
                </a:moveTo>
                <a:lnTo>
                  <a:pt x="5686825" y="0"/>
                </a:lnTo>
                <a:lnTo>
                  <a:pt x="5686825" y="4930352"/>
                </a:lnTo>
                <a:cubicBezTo>
                  <a:pt x="5686825" y="5160295"/>
                  <a:pt x="5500420" y="5346700"/>
                  <a:pt x="5270477" y="5346700"/>
                </a:cubicBezTo>
                <a:lnTo>
                  <a:pt x="0" y="5346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8650" y="1494692"/>
            <a:ext cx="3944700" cy="3841200"/>
          </a:xfrm>
        </p:spPr>
        <p:txBody>
          <a:bodyPr r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left)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4572001" y="738554"/>
            <a:ext cx="3969545" cy="457200"/>
          </a:xfrm>
        </p:spPr>
        <p:txBody>
          <a:bodyPr lIns="270000"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5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5100" y="381600"/>
            <a:ext cx="4266900" cy="5345400"/>
          </a:xfrm>
          <a:custGeom>
            <a:avLst/>
            <a:gdLst>
              <a:gd name="connsiteX0" fmla="*/ 416348 w 5689200"/>
              <a:gd name="connsiteY0" fmla="*/ 0 h 5345400"/>
              <a:gd name="connsiteX1" fmla="*/ 5689200 w 5689200"/>
              <a:gd name="connsiteY1" fmla="*/ 0 h 5345400"/>
              <a:gd name="connsiteX2" fmla="*/ 5689200 w 5689200"/>
              <a:gd name="connsiteY2" fmla="*/ 5345400 h 5345400"/>
              <a:gd name="connsiteX3" fmla="*/ 0 w 5689200"/>
              <a:gd name="connsiteY3" fmla="*/ 5345400 h 5345400"/>
              <a:gd name="connsiteX4" fmla="*/ 0 w 5689200"/>
              <a:gd name="connsiteY4" fmla="*/ 416348 h 5345400"/>
              <a:gd name="connsiteX5" fmla="*/ 416348 w 5689200"/>
              <a:gd name="connsiteY5" fmla="*/ 0 h 5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200" h="5345400">
                <a:moveTo>
                  <a:pt x="416348" y="0"/>
                </a:moveTo>
                <a:lnTo>
                  <a:pt x="5689200" y="0"/>
                </a:lnTo>
                <a:lnTo>
                  <a:pt x="5689200" y="5345400"/>
                </a:lnTo>
                <a:lnTo>
                  <a:pt x="0" y="5345400"/>
                </a:lnTo>
                <a:lnTo>
                  <a:pt x="0" y="416348"/>
                </a:lnTo>
                <a:cubicBezTo>
                  <a:pt x="0" y="186405"/>
                  <a:pt x="186405" y="0"/>
                  <a:pt x="4163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  <a:p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98195" y="1494692"/>
            <a:ext cx="3944700" cy="3841200"/>
          </a:xfrm>
        </p:spPr>
        <p:txBody>
          <a:bodyPr lIns="27000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[blue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1" y="1934311"/>
            <a:ext cx="7912895" cy="3402867"/>
          </a:xfrm>
        </p:spPr>
        <p:txBody>
          <a:bodyPr rIns="27000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[blue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934311"/>
            <a:ext cx="3943350" cy="3402867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98195" y="1934311"/>
            <a:ext cx="3943350" cy="3402867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9316" y="2204327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26882" y="2161597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826882" y="2418772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05647" y="281559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5647" y="303208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005647" y="324858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1823109" y="2839016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1837967" y="304387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1823363" y="328649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2" name="Picture Placeholder 8"/>
          <p:cNvSpPr>
            <a:spLocks noGrp="1"/>
          </p:cNvSpPr>
          <p:nvPr>
            <p:ph type="pic" sz="quarter" idx="67" hasCustomPrompt="1"/>
          </p:nvPr>
        </p:nvSpPr>
        <p:spPr bwMode="gray">
          <a:xfrm>
            <a:off x="620678" y="3811208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1828244" y="3768477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84" name="Text Placeholder 10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1828244" y="402565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85" name="Text Placeholder 10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2007009" y="4422474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86" name="Text Placeholder 10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2007009" y="4638968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87" name="Text Placeholder 10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2007009" y="4855461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88" name="Picture Placeholder 8"/>
          <p:cNvSpPr>
            <a:spLocks noGrp="1"/>
          </p:cNvSpPr>
          <p:nvPr>
            <p:ph type="pic" sz="quarter" idx="73" hasCustomPrompt="1"/>
          </p:nvPr>
        </p:nvSpPr>
        <p:spPr bwMode="gray">
          <a:xfrm>
            <a:off x="1824471" y="4445897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9" name="Picture Placeholder 8"/>
          <p:cNvSpPr>
            <a:spLocks noGrp="1"/>
          </p:cNvSpPr>
          <p:nvPr>
            <p:ph type="pic" sz="quarter" idx="74" hasCustomPrompt="1"/>
          </p:nvPr>
        </p:nvSpPr>
        <p:spPr bwMode="gray">
          <a:xfrm>
            <a:off x="1839329" y="4650753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0" name="Picture Placeholder 8"/>
          <p:cNvSpPr>
            <a:spLocks noGrp="1"/>
          </p:cNvSpPr>
          <p:nvPr>
            <p:ph type="pic" sz="quarter" idx="75" hasCustomPrompt="1"/>
          </p:nvPr>
        </p:nvSpPr>
        <p:spPr bwMode="gray">
          <a:xfrm>
            <a:off x="1824725" y="4893372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76" hasCustomPrompt="1"/>
          </p:nvPr>
        </p:nvSpPr>
        <p:spPr bwMode="gray">
          <a:xfrm>
            <a:off x="4741340" y="2195656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92" name="Text Placeholder 10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931972" y="2152926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93" name="Text Placeholder 10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931972" y="2410101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94" name="Text Placeholder 10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110736" y="2806922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95" name="Text Placeholder 10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110736" y="3023416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81" hasCustomPrompt="1"/>
          </p:nvPr>
        </p:nvSpPr>
        <p:spPr bwMode="gray">
          <a:xfrm>
            <a:off x="6110736" y="3239909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97" name="Picture Placeholder 8"/>
          <p:cNvSpPr>
            <a:spLocks noGrp="1"/>
          </p:cNvSpPr>
          <p:nvPr>
            <p:ph type="pic" sz="quarter" idx="82" hasCustomPrompt="1"/>
          </p:nvPr>
        </p:nvSpPr>
        <p:spPr bwMode="gray">
          <a:xfrm>
            <a:off x="5928199" y="2830345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8" name="Picture Placeholder 8"/>
          <p:cNvSpPr>
            <a:spLocks noGrp="1"/>
          </p:cNvSpPr>
          <p:nvPr>
            <p:ph type="pic" sz="quarter" idx="83" hasCustomPrompt="1"/>
          </p:nvPr>
        </p:nvSpPr>
        <p:spPr bwMode="gray">
          <a:xfrm>
            <a:off x="5943057" y="3035201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9" name="Picture Placeholder 8"/>
          <p:cNvSpPr>
            <a:spLocks noGrp="1"/>
          </p:cNvSpPr>
          <p:nvPr>
            <p:ph type="pic" sz="quarter" idx="84" hasCustomPrompt="1"/>
          </p:nvPr>
        </p:nvSpPr>
        <p:spPr bwMode="gray">
          <a:xfrm>
            <a:off x="5928452" y="3277820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0" name="Picture Placeholder 8"/>
          <p:cNvSpPr>
            <a:spLocks noGrp="1"/>
          </p:cNvSpPr>
          <p:nvPr>
            <p:ph type="pic" sz="quarter" idx="85" hasCustomPrompt="1"/>
          </p:nvPr>
        </p:nvSpPr>
        <p:spPr bwMode="gray">
          <a:xfrm>
            <a:off x="4742702" y="3802537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01" name="Text Placeholder 10"/>
          <p:cNvSpPr>
            <a:spLocks noGrp="1"/>
          </p:cNvSpPr>
          <p:nvPr>
            <p:ph type="body" sz="quarter" idx="86" hasCustomPrompt="1"/>
          </p:nvPr>
        </p:nvSpPr>
        <p:spPr bwMode="gray">
          <a:xfrm>
            <a:off x="5933334" y="3759807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02" name="Text Placeholder 10"/>
          <p:cNvSpPr>
            <a:spLocks noGrp="1"/>
          </p:cNvSpPr>
          <p:nvPr>
            <p:ph type="body" sz="quarter" idx="87" hasCustomPrompt="1"/>
          </p:nvPr>
        </p:nvSpPr>
        <p:spPr bwMode="gray">
          <a:xfrm>
            <a:off x="5933334" y="4016981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03" name="Text Placeholder 10"/>
          <p:cNvSpPr>
            <a:spLocks noGrp="1"/>
          </p:cNvSpPr>
          <p:nvPr>
            <p:ph type="body" sz="quarter" idx="88" hasCustomPrompt="1"/>
          </p:nvPr>
        </p:nvSpPr>
        <p:spPr bwMode="gray">
          <a:xfrm>
            <a:off x="6112098" y="441380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104" name="Text Placeholder 10"/>
          <p:cNvSpPr>
            <a:spLocks noGrp="1"/>
          </p:cNvSpPr>
          <p:nvPr>
            <p:ph type="body" sz="quarter" idx="89" hasCustomPrompt="1"/>
          </p:nvPr>
        </p:nvSpPr>
        <p:spPr bwMode="gray">
          <a:xfrm>
            <a:off x="6112098" y="463029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105" name="Text Placeholder 10"/>
          <p:cNvSpPr>
            <a:spLocks noGrp="1"/>
          </p:cNvSpPr>
          <p:nvPr>
            <p:ph type="body" sz="quarter" idx="90" hasCustomPrompt="1"/>
          </p:nvPr>
        </p:nvSpPr>
        <p:spPr bwMode="gray">
          <a:xfrm>
            <a:off x="6112098" y="484679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106" name="Picture Placeholder 8"/>
          <p:cNvSpPr>
            <a:spLocks noGrp="1"/>
          </p:cNvSpPr>
          <p:nvPr>
            <p:ph type="pic" sz="quarter" idx="91" hasCustomPrompt="1"/>
          </p:nvPr>
        </p:nvSpPr>
        <p:spPr bwMode="gray">
          <a:xfrm>
            <a:off x="5929561" y="4437226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7" name="Picture Placeholder 8"/>
          <p:cNvSpPr>
            <a:spLocks noGrp="1"/>
          </p:cNvSpPr>
          <p:nvPr>
            <p:ph type="pic" sz="quarter" idx="92" hasCustomPrompt="1"/>
          </p:nvPr>
        </p:nvSpPr>
        <p:spPr bwMode="gray">
          <a:xfrm>
            <a:off x="5944419" y="464208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8" name="Picture Placeholder 8"/>
          <p:cNvSpPr>
            <a:spLocks noGrp="1"/>
          </p:cNvSpPr>
          <p:nvPr>
            <p:ph type="pic" sz="quarter" idx="93" hasCustomPrompt="1"/>
          </p:nvPr>
        </p:nvSpPr>
        <p:spPr bwMode="gray">
          <a:xfrm>
            <a:off x="5929814" y="488470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46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err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49" y="738000"/>
            <a:ext cx="7913700" cy="457200"/>
          </a:xfrm>
        </p:spPr>
        <p:txBody>
          <a:bodyPr wrap="none"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right) [berr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3943350" cy="457200"/>
          </a:xfrm>
        </p:spPr>
        <p:txBody>
          <a:bodyPr rIns="180000" anchor="b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1101" y="381600"/>
            <a:ext cx="4265119" cy="5346700"/>
          </a:xfrm>
          <a:custGeom>
            <a:avLst/>
            <a:gdLst>
              <a:gd name="connsiteX0" fmla="*/ 0 w 5686825"/>
              <a:gd name="connsiteY0" fmla="*/ 0 h 5346700"/>
              <a:gd name="connsiteX1" fmla="*/ 5686825 w 5686825"/>
              <a:gd name="connsiteY1" fmla="*/ 0 h 5346700"/>
              <a:gd name="connsiteX2" fmla="*/ 5686825 w 5686825"/>
              <a:gd name="connsiteY2" fmla="*/ 4930352 h 5346700"/>
              <a:gd name="connsiteX3" fmla="*/ 5270477 w 5686825"/>
              <a:gd name="connsiteY3" fmla="*/ 5346700 h 5346700"/>
              <a:gd name="connsiteX4" fmla="*/ 0 w 5686825"/>
              <a:gd name="connsiteY4" fmla="*/ 534670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825" h="5346700">
                <a:moveTo>
                  <a:pt x="0" y="0"/>
                </a:moveTo>
                <a:lnTo>
                  <a:pt x="5686825" y="0"/>
                </a:lnTo>
                <a:lnTo>
                  <a:pt x="5686825" y="4930352"/>
                </a:lnTo>
                <a:cubicBezTo>
                  <a:pt x="5686825" y="5160295"/>
                  <a:pt x="5500420" y="5346700"/>
                  <a:pt x="5270477" y="5346700"/>
                </a:cubicBezTo>
                <a:lnTo>
                  <a:pt x="0" y="5346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8650" y="1494692"/>
            <a:ext cx="3944700" cy="3841200"/>
          </a:xfrm>
        </p:spPr>
        <p:txBody>
          <a:bodyPr r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/ new section (berr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1122364"/>
            <a:ext cx="7683730" cy="198288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8650" y="3210660"/>
            <a:ext cx="7684200" cy="1590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7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rgbClr val="FF0000"/>
                </a:solidFill>
              </a:defRPr>
            </a:lvl2pPr>
            <a:lvl3pPr marL="0" indent="0">
              <a:buNone/>
              <a:defRPr>
                <a:solidFill>
                  <a:srgbClr val="FF0000"/>
                </a:solidFill>
              </a:defRPr>
            </a:lvl3pPr>
            <a:lvl4pPr marL="0" indent="0">
              <a:buNone/>
              <a:tabLst/>
              <a:defRPr>
                <a:solidFill>
                  <a:srgbClr val="FF0000"/>
                </a:solidFill>
              </a:defRPr>
            </a:lvl4pPr>
            <a:lvl5pPr marL="0" indent="0">
              <a:buNone/>
              <a:defRPr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 baseline="0"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left) [berr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4572001" y="738554"/>
            <a:ext cx="3969545" cy="457200"/>
          </a:xfrm>
        </p:spPr>
        <p:txBody>
          <a:bodyPr lIns="270000"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5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5100" y="381600"/>
            <a:ext cx="4266900" cy="5345400"/>
          </a:xfrm>
          <a:custGeom>
            <a:avLst/>
            <a:gdLst>
              <a:gd name="connsiteX0" fmla="*/ 416348 w 5689200"/>
              <a:gd name="connsiteY0" fmla="*/ 0 h 5345400"/>
              <a:gd name="connsiteX1" fmla="*/ 5689200 w 5689200"/>
              <a:gd name="connsiteY1" fmla="*/ 0 h 5345400"/>
              <a:gd name="connsiteX2" fmla="*/ 5689200 w 5689200"/>
              <a:gd name="connsiteY2" fmla="*/ 5345400 h 5345400"/>
              <a:gd name="connsiteX3" fmla="*/ 0 w 5689200"/>
              <a:gd name="connsiteY3" fmla="*/ 5345400 h 5345400"/>
              <a:gd name="connsiteX4" fmla="*/ 0 w 5689200"/>
              <a:gd name="connsiteY4" fmla="*/ 416348 h 5345400"/>
              <a:gd name="connsiteX5" fmla="*/ 416348 w 5689200"/>
              <a:gd name="connsiteY5" fmla="*/ 0 h 5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200" h="5345400">
                <a:moveTo>
                  <a:pt x="416348" y="0"/>
                </a:moveTo>
                <a:lnTo>
                  <a:pt x="5689200" y="0"/>
                </a:lnTo>
                <a:lnTo>
                  <a:pt x="5689200" y="5345400"/>
                </a:lnTo>
                <a:lnTo>
                  <a:pt x="0" y="5345400"/>
                </a:lnTo>
                <a:lnTo>
                  <a:pt x="0" y="416348"/>
                </a:lnTo>
                <a:cubicBezTo>
                  <a:pt x="0" y="186405"/>
                  <a:pt x="186405" y="0"/>
                  <a:pt x="4163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  <a:p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98195" y="1494692"/>
            <a:ext cx="3944700" cy="3841200"/>
          </a:xfrm>
        </p:spPr>
        <p:txBody>
          <a:bodyPr lIns="27000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[berry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1" y="1934311"/>
            <a:ext cx="7912895" cy="3402867"/>
          </a:xfrm>
        </p:spPr>
        <p:txBody>
          <a:bodyPr rIns="270000"/>
          <a:lstStyle>
            <a:lvl1pPr>
              <a:defRPr baseline="0"/>
            </a:lvl1pPr>
            <a:lvl5pPr>
              <a:defRPr baseline="0"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[berry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934311"/>
            <a:ext cx="3943350" cy="3402867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98195" y="1934311"/>
            <a:ext cx="3943350" cy="3402867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[berr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9316" y="2204327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26882" y="2161597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826882" y="2418772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05647" y="281559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5647" y="303208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005647" y="324858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1823109" y="2839016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1837967" y="304387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1823363" y="328649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2" name="Picture Placeholder 8"/>
          <p:cNvSpPr>
            <a:spLocks noGrp="1"/>
          </p:cNvSpPr>
          <p:nvPr>
            <p:ph type="pic" sz="quarter" idx="67" hasCustomPrompt="1"/>
          </p:nvPr>
        </p:nvSpPr>
        <p:spPr bwMode="gray">
          <a:xfrm>
            <a:off x="620678" y="3811208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1828244" y="3768477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84" name="Text Placeholder 10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1828244" y="402565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85" name="Text Placeholder 10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2007009" y="4422474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86" name="Text Placeholder 10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2007009" y="4638968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87" name="Text Placeholder 10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2007009" y="4855461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88" name="Picture Placeholder 8"/>
          <p:cNvSpPr>
            <a:spLocks noGrp="1"/>
          </p:cNvSpPr>
          <p:nvPr>
            <p:ph type="pic" sz="quarter" idx="73" hasCustomPrompt="1"/>
          </p:nvPr>
        </p:nvSpPr>
        <p:spPr bwMode="gray">
          <a:xfrm>
            <a:off x="1824471" y="4445897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9" name="Picture Placeholder 8"/>
          <p:cNvSpPr>
            <a:spLocks noGrp="1"/>
          </p:cNvSpPr>
          <p:nvPr>
            <p:ph type="pic" sz="quarter" idx="74" hasCustomPrompt="1"/>
          </p:nvPr>
        </p:nvSpPr>
        <p:spPr bwMode="gray">
          <a:xfrm>
            <a:off x="1839329" y="4650753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0" name="Picture Placeholder 8"/>
          <p:cNvSpPr>
            <a:spLocks noGrp="1"/>
          </p:cNvSpPr>
          <p:nvPr>
            <p:ph type="pic" sz="quarter" idx="75" hasCustomPrompt="1"/>
          </p:nvPr>
        </p:nvSpPr>
        <p:spPr bwMode="gray">
          <a:xfrm>
            <a:off x="1824725" y="4893372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76" hasCustomPrompt="1"/>
          </p:nvPr>
        </p:nvSpPr>
        <p:spPr bwMode="gray">
          <a:xfrm>
            <a:off x="4741340" y="2195656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92" name="Text Placeholder 10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931972" y="2152926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93" name="Text Placeholder 10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931972" y="2410101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94" name="Text Placeholder 10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110736" y="2806922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95" name="Text Placeholder 10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110736" y="3023416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81" hasCustomPrompt="1"/>
          </p:nvPr>
        </p:nvSpPr>
        <p:spPr bwMode="gray">
          <a:xfrm>
            <a:off x="6110736" y="3239909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97" name="Picture Placeholder 8"/>
          <p:cNvSpPr>
            <a:spLocks noGrp="1"/>
          </p:cNvSpPr>
          <p:nvPr>
            <p:ph type="pic" sz="quarter" idx="82" hasCustomPrompt="1"/>
          </p:nvPr>
        </p:nvSpPr>
        <p:spPr bwMode="gray">
          <a:xfrm>
            <a:off x="5928199" y="2830345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8" name="Picture Placeholder 8"/>
          <p:cNvSpPr>
            <a:spLocks noGrp="1"/>
          </p:cNvSpPr>
          <p:nvPr>
            <p:ph type="pic" sz="quarter" idx="83" hasCustomPrompt="1"/>
          </p:nvPr>
        </p:nvSpPr>
        <p:spPr bwMode="gray">
          <a:xfrm>
            <a:off x="5943057" y="3035201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9" name="Picture Placeholder 8"/>
          <p:cNvSpPr>
            <a:spLocks noGrp="1"/>
          </p:cNvSpPr>
          <p:nvPr>
            <p:ph type="pic" sz="quarter" idx="84" hasCustomPrompt="1"/>
          </p:nvPr>
        </p:nvSpPr>
        <p:spPr bwMode="gray">
          <a:xfrm>
            <a:off x="5928452" y="3277820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0" name="Picture Placeholder 8"/>
          <p:cNvSpPr>
            <a:spLocks noGrp="1"/>
          </p:cNvSpPr>
          <p:nvPr>
            <p:ph type="pic" sz="quarter" idx="85" hasCustomPrompt="1"/>
          </p:nvPr>
        </p:nvSpPr>
        <p:spPr bwMode="gray">
          <a:xfrm>
            <a:off x="4742702" y="3802537"/>
            <a:ext cx="1119600" cy="1222537"/>
          </a:xfrm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01" name="Text Placeholder 10"/>
          <p:cNvSpPr>
            <a:spLocks noGrp="1"/>
          </p:cNvSpPr>
          <p:nvPr>
            <p:ph type="body" sz="quarter" idx="86" hasCustomPrompt="1"/>
          </p:nvPr>
        </p:nvSpPr>
        <p:spPr bwMode="gray">
          <a:xfrm>
            <a:off x="5933334" y="3759807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2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02" name="Text Placeholder 10"/>
          <p:cNvSpPr>
            <a:spLocks noGrp="1"/>
          </p:cNvSpPr>
          <p:nvPr>
            <p:ph type="body" sz="quarter" idx="87" hasCustomPrompt="1"/>
          </p:nvPr>
        </p:nvSpPr>
        <p:spPr bwMode="gray">
          <a:xfrm>
            <a:off x="5933334" y="4016981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03" name="Text Placeholder 10"/>
          <p:cNvSpPr>
            <a:spLocks noGrp="1"/>
          </p:cNvSpPr>
          <p:nvPr>
            <p:ph type="body" sz="quarter" idx="88" hasCustomPrompt="1"/>
          </p:nvPr>
        </p:nvSpPr>
        <p:spPr bwMode="gray">
          <a:xfrm>
            <a:off x="6112098" y="441380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104" name="Text Placeholder 10"/>
          <p:cNvSpPr>
            <a:spLocks noGrp="1"/>
          </p:cNvSpPr>
          <p:nvPr>
            <p:ph type="body" sz="quarter" idx="89" hasCustomPrompt="1"/>
          </p:nvPr>
        </p:nvSpPr>
        <p:spPr bwMode="gray">
          <a:xfrm>
            <a:off x="6112098" y="463029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105" name="Text Placeholder 10"/>
          <p:cNvSpPr>
            <a:spLocks noGrp="1"/>
          </p:cNvSpPr>
          <p:nvPr>
            <p:ph type="body" sz="quarter" idx="90" hasCustomPrompt="1"/>
          </p:nvPr>
        </p:nvSpPr>
        <p:spPr bwMode="gray">
          <a:xfrm>
            <a:off x="6112098" y="484679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788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106" name="Picture Placeholder 8"/>
          <p:cNvSpPr>
            <a:spLocks noGrp="1"/>
          </p:cNvSpPr>
          <p:nvPr>
            <p:ph type="pic" sz="quarter" idx="91" hasCustomPrompt="1"/>
          </p:nvPr>
        </p:nvSpPr>
        <p:spPr bwMode="gray">
          <a:xfrm>
            <a:off x="5929561" y="4437226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7" name="Picture Placeholder 8"/>
          <p:cNvSpPr>
            <a:spLocks noGrp="1"/>
          </p:cNvSpPr>
          <p:nvPr>
            <p:ph type="pic" sz="quarter" idx="92" hasCustomPrompt="1"/>
          </p:nvPr>
        </p:nvSpPr>
        <p:spPr bwMode="gray">
          <a:xfrm>
            <a:off x="5944419" y="464208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8" name="Picture Placeholder 8"/>
          <p:cNvSpPr>
            <a:spLocks noGrp="1"/>
          </p:cNvSpPr>
          <p:nvPr>
            <p:ph type="pic" sz="quarter" idx="93" hasCustomPrompt="1"/>
          </p:nvPr>
        </p:nvSpPr>
        <p:spPr bwMode="gray">
          <a:xfrm>
            <a:off x="5929814" y="488470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675"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46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lsory Final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609686" y="5927600"/>
            <a:ext cx="2057400" cy="156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A178991-C06B-42AE-9ACE-FC88A6ED9691}" type="datetime2">
              <a:rPr lang="en-GB" smtClean="0"/>
              <a:t>Wednesday, 25 January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>
          <a:xfrm>
            <a:off x="609687" y="5938352"/>
            <a:ext cx="4036607" cy="1169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Copyright Irwin Mitchell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305993" y="5771163"/>
            <a:ext cx="296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48EB5D9-9130-47EB-9754-70323FAF04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1150839" y="2738016"/>
            <a:ext cx="51799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3000" dirty="0">
                <a:solidFill>
                  <a:srgbClr val="FEFFFF"/>
                </a:solidFill>
              </a:rPr>
              <a:t>Expert Hand. </a:t>
            </a:r>
            <a:r>
              <a:rPr lang="en-GB" sz="3000" b="1" dirty="0">
                <a:solidFill>
                  <a:srgbClr val="FEFFFF"/>
                </a:solidFill>
              </a:rPr>
              <a:t>Human Touch.</a:t>
            </a:r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441890" y="6197691"/>
            <a:ext cx="645240" cy="185820"/>
          </a:xfrm>
          <a:prstGeom prst="rect">
            <a:avLst/>
          </a:prstGeom>
          <a:noFill/>
        </p:spPr>
        <p:txBody>
          <a:bodyPr wrap="none" lIns="675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675" dirty="0">
                <a:solidFill>
                  <a:schemeClr val="accent1"/>
                </a:solidFill>
              </a:rPr>
              <a:t>0370 1500 100</a:t>
            </a:r>
            <a:endParaRPr lang="en-GB" sz="675" b="1" dirty="0">
              <a:solidFill>
                <a:schemeClr val="accent1"/>
              </a:solidFill>
            </a:endParaRPr>
          </a:p>
        </p:txBody>
      </p:sp>
      <p:sp>
        <p:nvSpPr>
          <p:cNvPr id="27" name="Freeform 5"/>
          <p:cNvSpPr>
            <a:spLocks/>
          </p:cNvSpPr>
          <p:nvPr userDrawn="1"/>
        </p:nvSpPr>
        <p:spPr bwMode="gray">
          <a:xfrm>
            <a:off x="303041" y="6238980"/>
            <a:ext cx="158140" cy="135820"/>
          </a:xfrm>
          <a:custGeom>
            <a:avLst/>
            <a:gdLst>
              <a:gd name="T0" fmla="*/ 7708 w 7725"/>
              <a:gd name="T1" fmla="*/ 6079 h 7703"/>
              <a:gd name="T2" fmla="*/ 7594 w 7725"/>
              <a:gd name="T3" fmla="*/ 6405 h 7703"/>
              <a:gd name="T4" fmla="*/ 6509 w 7725"/>
              <a:gd name="T5" fmla="*/ 7482 h 7703"/>
              <a:gd name="T6" fmla="*/ 6317 w 7725"/>
              <a:gd name="T7" fmla="*/ 7621 h 7703"/>
              <a:gd name="T8" fmla="*/ 6085 w 7725"/>
              <a:gd name="T9" fmla="*/ 7694 h 7703"/>
              <a:gd name="T10" fmla="*/ 6036 w 7725"/>
              <a:gd name="T11" fmla="*/ 7699 h 7703"/>
              <a:gd name="T12" fmla="*/ 5930 w 7725"/>
              <a:gd name="T13" fmla="*/ 7703 h 7703"/>
              <a:gd name="T14" fmla="*/ 5428 w 7725"/>
              <a:gd name="T15" fmla="*/ 7650 h 7703"/>
              <a:gd name="T16" fmla="*/ 4579 w 7725"/>
              <a:gd name="T17" fmla="*/ 7389 h 7703"/>
              <a:gd name="T18" fmla="*/ 3441 w 7725"/>
              <a:gd name="T19" fmla="*/ 6764 h 7703"/>
              <a:gd name="T20" fmla="*/ 2086 w 7725"/>
              <a:gd name="T21" fmla="*/ 5622 h 7703"/>
              <a:gd name="T22" fmla="*/ 1140 w 7725"/>
              <a:gd name="T23" fmla="*/ 4545 h 7703"/>
              <a:gd name="T24" fmla="*/ 536 w 7725"/>
              <a:gd name="T25" fmla="*/ 3594 h 7703"/>
              <a:gd name="T26" fmla="*/ 193 w 7725"/>
              <a:gd name="T27" fmla="*/ 2803 h 7703"/>
              <a:gd name="T28" fmla="*/ 38 w 7725"/>
              <a:gd name="T29" fmla="*/ 2191 h 7703"/>
              <a:gd name="T30" fmla="*/ 5 w 7725"/>
              <a:gd name="T31" fmla="*/ 1787 h 7703"/>
              <a:gd name="T32" fmla="*/ 13 w 7725"/>
              <a:gd name="T33" fmla="*/ 1623 h 7703"/>
              <a:gd name="T34" fmla="*/ 87 w 7725"/>
              <a:gd name="T35" fmla="*/ 1391 h 7703"/>
              <a:gd name="T36" fmla="*/ 226 w 7725"/>
              <a:gd name="T37" fmla="*/ 1199 h 7703"/>
              <a:gd name="T38" fmla="*/ 1311 w 7725"/>
              <a:gd name="T39" fmla="*/ 114 h 7703"/>
              <a:gd name="T40" fmla="*/ 1572 w 7725"/>
              <a:gd name="T41" fmla="*/ 0 h 7703"/>
              <a:gd name="T42" fmla="*/ 1760 w 7725"/>
              <a:gd name="T43" fmla="*/ 61 h 7703"/>
              <a:gd name="T44" fmla="*/ 1898 w 7725"/>
              <a:gd name="T45" fmla="*/ 212 h 7703"/>
              <a:gd name="T46" fmla="*/ 2772 w 7725"/>
              <a:gd name="T47" fmla="*/ 1868 h 7703"/>
              <a:gd name="T48" fmla="*/ 2812 w 7725"/>
              <a:gd name="T49" fmla="*/ 2154 h 7703"/>
              <a:gd name="T50" fmla="*/ 2674 w 7725"/>
              <a:gd name="T51" fmla="*/ 2415 h 7703"/>
              <a:gd name="T52" fmla="*/ 2274 w 7725"/>
              <a:gd name="T53" fmla="*/ 2815 h 7703"/>
              <a:gd name="T54" fmla="*/ 2245 w 7725"/>
              <a:gd name="T55" fmla="*/ 2868 h 7703"/>
              <a:gd name="T56" fmla="*/ 2233 w 7725"/>
              <a:gd name="T57" fmla="*/ 2929 h 7703"/>
              <a:gd name="T58" fmla="*/ 2380 w 7725"/>
              <a:gd name="T59" fmla="*/ 3321 h 7703"/>
              <a:gd name="T60" fmla="*/ 2682 w 7725"/>
              <a:gd name="T61" fmla="*/ 3798 h 7703"/>
              <a:gd name="T62" fmla="*/ 3261 w 7725"/>
              <a:gd name="T63" fmla="*/ 4447 h 7703"/>
              <a:gd name="T64" fmla="*/ 3914 w 7725"/>
              <a:gd name="T65" fmla="*/ 5030 h 7703"/>
              <a:gd name="T66" fmla="*/ 4391 w 7725"/>
              <a:gd name="T67" fmla="*/ 5336 h 7703"/>
              <a:gd name="T68" fmla="*/ 4685 w 7725"/>
              <a:gd name="T69" fmla="*/ 5455 h 7703"/>
              <a:gd name="T70" fmla="*/ 4787 w 7725"/>
              <a:gd name="T71" fmla="*/ 5475 h 7703"/>
              <a:gd name="T72" fmla="*/ 4840 w 7725"/>
              <a:gd name="T73" fmla="*/ 5463 h 7703"/>
              <a:gd name="T74" fmla="*/ 4893 w 7725"/>
              <a:gd name="T75" fmla="*/ 5434 h 7703"/>
              <a:gd name="T76" fmla="*/ 5358 w 7725"/>
              <a:gd name="T77" fmla="*/ 4961 h 7703"/>
              <a:gd name="T78" fmla="*/ 5701 w 7725"/>
              <a:gd name="T79" fmla="*/ 4830 h 7703"/>
              <a:gd name="T80" fmla="*/ 5921 w 7725"/>
              <a:gd name="T81" fmla="*/ 4879 h 7703"/>
              <a:gd name="T82" fmla="*/ 5930 w 7725"/>
              <a:gd name="T83" fmla="*/ 4879 h 7703"/>
              <a:gd name="T84" fmla="*/ 7504 w 7725"/>
              <a:gd name="T85" fmla="*/ 5810 h 7703"/>
              <a:gd name="T86" fmla="*/ 7708 w 7725"/>
              <a:gd name="T87" fmla="*/ 6079 h 7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25" h="7703">
                <a:moveTo>
                  <a:pt x="7708" y="6079"/>
                </a:moveTo>
                <a:cubicBezTo>
                  <a:pt x="7725" y="6204"/>
                  <a:pt x="7687" y="6313"/>
                  <a:pt x="7594" y="6405"/>
                </a:cubicBezTo>
                <a:lnTo>
                  <a:pt x="6509" y="7482"/>
                </a:lnTo>
                <a:cubicBezTo>
                  <a:pt x="6460" y="7537"/>
                  <a:pt x="6396" y="7583"/>
                  <a:pt x="6317" y="7621"/>
                </a:cubicBezTo>
                <a:cubicBezTo>
                  <a:pt x="6238" y="7659"/>
                  <a:pt x="6161" y="7684"/>
                  <a:pt x="6085" y="7694"/>
                </a:cubicBezTo>
                <a:cubicBezTo>
                  <a:pt x="6079" y="7694"/>
                  <a:pt x="6063" y="7696"/>
                  <a:pt x="6036" y="7699"/>
                </a:cubicBezTo>
                <a:cubicBezTo>
                  <a:pt x="6008" y="7701"/>
                  <a:pt x="5973" y="7703"/>
                  <a:pt x="5930" y="7703"/>
                </a:cubicBezTo>
                <a:cubicBezTo>
                  <a:pt x="5826" y="7703"/>
                  <a:pt x="5659" y="7685"/>
                  <a:pt x="5428" y="7650"/>
                </a:cubicBezTo>
                <a:cubicBezTo>
                  <a:pt x="5196" y="7614"/>
                  <a:pt x="4914" y="7527"/>
                  <a:pt x="4579" y="7389"/>
                </a:cubicBezTo>
                <a:cubicBezTo>
                  <a:pt x="4244" y="7250"/>
                  <a:pt x="3865" y="7042"/>
                  <a:pt x="3441" y="6764"/>
                </a:cubicBezTo>
                <a:cubicBezTo>
                  <a:pt x="3016" y="6487"/>
                  <a:pt x="2565" y="6106"/>
                  <a:pt x="2086" y="5622"/>
                </a:cubicBezTo>
                <a:cubicBezTo>
                  <a:pt x="1705" y="5247"/>
                  <a:pt x="1390" y="4887"/>
                  <a:pt x="1140" y="4545"/>
                </a:cubicBezTo>
                <a:cubicBezTo>
                  <a:pt x="889" y="4202"/>
                  <a:pt x="688" y="3885"/>
                  <a:pt x="536" y="3594"/>
                </a:cubicBezTo>
                <a:cubicBezTo>
                  <a:pt x="383" y="3303"/>
                  <a:pt x="269" y="3039"/>
                  <a:pt x="193" y="2803"/>
                </a:cubicBezTo>
                <a:cubicBezTo>
                  <a:pt x="117" y="2566"/>
                  <a:pt x="65" y="2362"/>
                  <a:pt x="38" y="2191"/>
                </a:cubicBezTo>
                <a:cubicBezTo>
                  <a:pt x="11" y="2019"/>
                  <a:pt x="0" y="1885"/>
                  <a:pt x="5" y="1787"/>
                </a:cubicBezTo>
                <a:cubicBezTo>
                  <a:pt x="11" y="1689"/>
                  <a:pt x="13" y="1634"/>
                  <a:pt x="13" y="1623"/>
                </a:cubicBezTo>
                <a:cubicBezTo>
                  <a:pt x="24" y="1547"/>
                  <a:pt x="49" y="1470"/>
                  <a:pt x="87" y="1391"/>
                </a:cubicBezTo>
                <a:cubicBezTo>
                  <a:pt x="125" y="1312"/>
                  <a:pt x="171" y="1248"/>
                  <a:pt x="226" y="1199"/>
                </a:cubicBezTo>
                <a:lnTo>
                  <a:pt x="1311" y="114"/>
                </a:lnTo>
                <a:cubicBezTo>
                  <a:pt x="1387" y="38"/>
                  <a:pt x="1474" y="0"/>
                  <a:pt x="1572" y="0"/>
                </a:cubicBezTo>
                <a:cubicBezTo>
                  <a:pt x="1643" y="0"/>
                  <a:pt x="1705" y="20"/>
                  <a:pt x="1760" y="61"/>
                </a:cubicBezTo>
                <a:cubicBezTo>
                  <a:pt x="1814" y="102"/>
                  <a:pt x="1860" y="152"/>
                  <a:pt x="1898" y="212"/>
                </a:cubicBezTo>
                <a:lnTo>
                  <a:pt x="2772" y="1868"/>
                </a:lnTo>
                <a:cubicBezTo>
                  <a:pt x="2821" y="1955"/>
                  <a:pt x="2834" y="2051"/>
                  <a:pt x="2812" y="2154"/>
                </a:cubicBezTo>
                <a:cubicBezTo>
                  <a:pt x="2791" y="2257"/>
                  <a:pt x="2744" y="2344"/>
                  <a:pt x="2674" y="2415"/>
                </a:cubicBezTo>
                <a:lnTo>
                  <a:pt x="2274" y="2815"/>
                </a:lnTo>
                <a:cubicBezTo>
                  <a:pt x="2263" y="2826"/>
                  <a:pt x="2253" y="2843"/>
                  <a:pt x="2245" y="2868"/>
                </a:cubicBezTo>
                <a:cubicBezTo>
                  <a:pt x="2237" y="2892"/>
                  <a:pt x="2233" y="2913"/>
                  <a:pt x="2233" y="2929"/>
                </a:cubicBezTo>
                <a:cubicBezTo>
                  <a:pt x="2255" y="3043"/>
                  <a:pt x="2304" y="3174"/>
                  <a:pt x="2380" y="3321"/>
                </a:cubicBezTo>
                <a:cubicBezTo>
                  <a:pt x="2445" y="3451"/>
                  <a:pt x="2546" y="3610"/>
                  <a:pt x="2682" y="3798"/>
                </a:cubicBezTo>
                <a:cubicBezTo>
                  <a:pt x="2818" y="3986"/>
                  <a:pt x="3011" y="4202"/>
                  <a:pt x="3261" y="4447"/>
                </a:cubicBezTo>
                <a:cubicBezTo>
                  <a:pt x="3506" y="4697"/>
                  <a:pt x="3724" y="4892"/>
                  <a:pt x="3914" y="5030"/>
                </a:cubicBezTo>
                <a:cubicBezTo>
                  <a:pt x="4104" y="5169"/>
                  <a:pt x="4263" y="5271"/>
                  <a:pt x="4391" y="5336"/>
                </a:cubicBezTo>
                <a:cubicBezTo>
                  <a:pt x="4519" y="5402"/>
                  <a:pt x="4617" y="5441"/>
                  <a:pt x="4685" y="5455"/>
                </a:cubicBezTo>
                <a:lnTo>
                  <a:pt x="4787" y="5475"/>
                </a:lnTo>
                <a:cubicBezTo>
                  <a:pt x="4798" y="5475"/>
                  <a:pt x="4816" y="5471"/>
                  <a:pt x="4840" y="5463"/>
                </a:cubicBezTo>
                <a:cubicBezTo>
                  <a:pt x="4865" y="5455"/>
                  <a:pt x="4882" y="5445"/>
                  <a:pt x="4893" y="5434"/>
                </a:cubicBezTo>
                <a:lnTo>
                  <a:pt x="5358" y="4961"/>
                </a:lnTo>
                <a:cubicBezTo>
                  <a:pt x="5456" y="4874"/>
                  <a:pt x="5570" y="4830"/>
                  <a:pt x="5701" y="4830"/>
                </a:cubicBezTo>
                <a:cubicBezTo>
                  <a:pt x="5794" y="4830"/>
                  <a:pt x="5867" y="4847"/>
                  <a:pt x="5921" y="4879"/>
                </a:cubicBezTo>
                <a:lnTo>
                  <a:pt x="5930" y="4879"/>
                </a:lnTo>
                <a:lnTo>
                  <a:pt x="7504" y="5810"/>
                </a:lnTo>
                <a:cubicBezTo>
                  <a:pt x="7619" y="5880"/>
                  <a:pt x="7687" y="5970"/>
                  <a:pt x="7708" y="60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TextBox 27">
            <a:hlinkClick r:id="rId2"/>
          </p:cNvPr>
          <p:cNvSpPr txBox="1"/>
          <p:nvPr userDrawn="1"/>
        </p:nvSpPr>
        <p:spPr bwMode="gray">
          <a:xfrm>
            <a:off x="1761361" y="6197691"/>
            <a:ext cx="726994" cy="185820"/>
          </a:xfrm>
          <a:prstGeom prst="rect">
            <a:avLst/>
          </a:prstGeom>
          <a:noFill/>
        </p:spPr>
        <p:txBody>
          <a:bodyPr wrap="none" lIns="675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675" dirty="0">
                <a:solidFill>
                  <a:schemeClr val="accent1"/>
                </a:solidFill>
              </a:rPr>
              <a:t>irwinmitchell.com</a:t>
            </a:r>
            <a:endParaRPr lang="en-GB" sz="675" b="1" dirty="0">
              <a:solidFill>
                <a:schemeClr val="accent1"/>
              </a:solidFill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gray">
          <a:xfrm>
            <a:off x="1554811" y="6239189"/>
            <a:ext cx="216362" cy="142283"/>
            <a:chOff x="661" y="67"/>
            <a:chExt cx="6224" cy="4093"/>
          </a:xfrm>
          <a:solidFill>
            <a:schemeClr val="accent4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gray">
            <a:xfrm>
              <a:off x="661" y="3546"/>
              <a:ext cx="6224" cy="614"/>
            </a:xfrm>
            <a:custGeom>
              <a:avLst/>
              <a:gdLst>
                <a:gd name="T0" fmla="*/ 1297 w 1299"/>
                <a:gd name="T1" fmla="*/ 2 h 128"/>
                <a:gd name="T2" fmla="*/ 1292 w 1299"/>
                <a:gd name="T3" fmla="*/ 0 h 128"/>
                <a:gd name="T4" fmla="*/ 7 w 1299"/>
                <a:gd name="T5" fmla="*/ 0 h 128"/>
                <a:gd name="T6" fmla="*/ 2 w 1299"/>
                <a:gd name="T7" fmla="*/ 2 h 128"/>
                <a:gd name="T8" fmla="*/ 0 w 1299"/>
                <a:gd name="T9" fmla="*/ 7 h 128"/>
                <a:gd name="T10" fmla="*/ 170 w 1299"/>
                <a:gd name="T11" fmla="*/ 128 h 128"/>
                <a:gd name="T12" fmla="*/ 1128 w 1299"/>
                <a:gd name="T13" fmla="*/ 128 h 128"/>
                <a:gd name="T14" fmla="*/ 1298 w 1299"/>
                <a:gd name="T15" fmla="*/ 7 h 128"/>
                <a:gd name="T16" fmla="*/ 1297 w 1299"/>
                <a:gd name="T17" fmla="*/ 2 h 128"/>
                <a:gd name="T18" fmla="*/ 746 w 1299"/>
                <a:gd name="T19" fmla="*/ 86 h 128"/>
                <a:gd name="T20" fmla="*/ 553 w 1299"/>
                <a:gd name="T21" fmla="*/ 86 h 128"/>
                <a:gd name="T22" fmla="*/ 553 w 1299"/>
                <a:gd name="T23" fmla="*/ 42 h 128"/>
                <a:gd name="T24" fmla="*/ 746 w 1299"/>
                <a:gd name="T25" fmla="*/ 42 h 128"/>
                <a:gd name="T26" fmla="*/ 746 w 1299"/>
                <a:gd name="T27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9" h="128">
                  <a:moveTo>
                    <a:pt x="1297" y="2"/>
                  </a:moveTo>
                  <a:cubicBezTo>
                    <a:pt x="1296" y="1"/>
                    <a:pt x="1294" y="0"/>
                    <a:pt x="1292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9"/>
                    <a:pt x="20" y="128"/>
                    <a:pt x="170" y="128"/>
                  </a:cubicBezTo>
                  <a:lnTo>
                    <a:pt x="1128" y="128"/>
                  </a:lnTo>
                  <a:cubicBezTo>
                    <a:pt x="1279" y="128"/>
                    <a:pt x="1298" y="9"/>
                    <a:pt x="1298" y="7"/>
                  </a:cubicBezTo>
                  <a:cubicBezTo>
                    <a:pt x="1299" y="6"/>
                    <a:pt x="1298" y="4"/>
                    <a:pt x="1297" y="2"/>
                  </a:cubicBezTo>
                  <a:close/>
                  <a:moveTo>
                    <a:pt x="746" y="86"/>
                  </a:moveTo>
                  <a:lnTo>
                    <a:pt x="553" y="86"/>
                  </a:lnTo>
                  <a:lnTo>
                    <a:pt x="553" y="42"/>
                  </a:lnTo>
                  <a:lnTo>
                    <a:pt x="746" y="42"/>
                  </a:lnTo>
                  <a:lnTo>
                    <a:pt x="74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gray">
            <a:xfrm>
              <a:off x="1202" y="67"/>
              <a:ext cx="5137" cy="3258"/>
            </a:xfrm>
            <a:custGeom>
              <a:avLst/>
              <a:gdLst>
                <a:gd name="T0" fmla="*/ 27 w 1072"/>
                <a:gd name="T1" fmla="*/ 679 h 679"/>
                <a:gd name="T2" fmla="*/ 1045 w 1072"/>
                <a:gd name="T3" fmla="*/ 679 h 679"/>
                <a:gd name="T4" fmla="*/ 1072 w 1072"/>
                <a:gd name="T5" fmla="*/ 652 h 679"/>
                <a:gd name="T6" fmla="*/ 1072 w 1072"/>
                <a:gd name="T7" fmla="*/ 27 h 679"/>
                <a:gd name="T8" fmla="*/ 1045 w 1072"/>
                <a:gd name="T9" fmla="*/ 0 h 679"/>
                <a:gd name="T10" fmla="*/ 27 w 1072"/>
                <a:gd name="T11" fmla="*/ 0 h 679"/>
                <a:gd name="T12" fmla="*/ 0 w 1072"/>
                <a:gd name="T13" fmla="*/ 27 h 679"/>
                <a:gd name="T14" fmla="*/ 0 w 1072"/>
                <a:gd name="T15" fmla="*/ 652 h 679"/>
                <a:gd name="T16" fmla="*/ 27 w 1072"/>
                <a:gd name="T17" fmla="*/ 679 h 679"/>
                <a:gd name="T18" fmla="*/ 94 w 1072"/>
                <a:gd name="T19" fmla="*/ 93 h 679"/>
                <a:gd name="T20" fmla="*/ 979 w 1072"/>
                <a:gd name="T21" fmla="*/ 93 h 679"/>
                <a:gd name="T22" fmla="*/ 979 w 1072"/>
                <a:gd name="T23" fmla="*/ 585 h 679"/>
                <a:gd name="T24" fmla="*/ 94 w 1072"/>
                <a:gd name="T25" fmla="*/ 585 h 679"/>
                <a:gd name="T26" fmla="*/ 94 w 1072"/>
                <a:gd name="T27" fmla="*/ 9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2" h="679">
                  <a:moveTo>
                    <a:pt x="27" y="679"/>
                  </a:moveTo>
                  <a:lnTo>
                    <a:pt x="1045" y="679"/>
                  </a:lnTo>
                  <a:cubicBezTo>
                    <a:pt x="1060" y="679"/>
                    <a:pt x="1072" y="667"/>
                    <a:pt x="1072" y="652"/>
                  </a:cubicBezTo>
                  <a:lnTo>
                    <a:pt x="1072" y="27"/>
                  </a:lnTo>
                  <a:cubicBezTo>
                    <a:pt x="1072" y="12"/>
                    <a:pt x="1060" y="0"/>
                    <a:pt x="1045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652"/>
                  </a:lnTo>
                  <a:cubicBezTo>
                    <a:pt x="0" y="667"/>
                    <a:pt x="12" y="679"/>
                    <a:pt x="27" y="679"/>
                  </a:cubicBezTo>
                  <a:close/>
                  <a:moveTo>
                    <a:pt x="94" y="93"/>
                  </a:moveTo>
                  <a:lnTo>
                    <a:pt x="979" y="93"/>
                  </a:lnTo>
                  <a:lnTo>
                    <a:pt x="979" y="585"/>
                  </a:lnTo>
                  <a:lnTo>
                    <a:pt x="94" y="585"/>
                  </a:lnTo>
                  <a:lnTo>
                    <a:pt x="94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7" name="TextBox 36">
            <a:hlinkClick r:id="rId3"/>
          </p:cNvPr>
          <p:cNvSpPr txBox="1"/>
          <p:nvPr userDrawn="1"/>
        </p:nvSpPr>
        <p:spPr bwMode="gray">
          <a:xfrm>
            <a:off x="3082137" y="6191265"/>
            <a:ext cx="632416" cy="185820"/>
          </a:xfrm>
          <a:prstGeom prst="rect">
            <a:avLst/>
          </a:prstGeom>
          <a:noFill/>
        </p:spPr>
        <p:txBody>
          <a:bodyPr wrap="none" lIns="675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675" dirty="0">
                <a:solidFill>
                  <a:schemeClr val="accent1"/>
                </a:solidFill>
              </a:rPr>
              <a:t>@</a:t>
            </a:r>
            <a:r>
              <a:rPr lang="en-GB" sz="675" dirty="0" err="1">
                <a:solidFill>
                  <a:schemeClr val="accent1"/>
                </a:solidFill>
              </a:rPr>
              <a:t>IrwinMitchell</a:t>
            </a:r>
            <a:endParaRPr lang="en-GB" sz="675" b="1" dirty="0">
              <a:solidFill>
                <a:schemeClr val="accent1"/>
              </a:solidFill>
            </a:endParaRPr>
          </a:p>
        </p:txBody>
      </p:sp>
      <p:sp>
        <p:nvSpPr>
          <p:cNvPr id="38" name="Freeform 10"/>
          <p:cNvSpPr>
            <a:spLocks/>
          </p:cNvSpPr>
          <p:nvPr userDrawn="1"/>
        </p:nvSpPr>
        <p:spPr bwMode="gray">
          <a:xfrm>
            <a:off x="2918171" y="6245711"/>
            <a:ext cx="174949" cy="142283"/>
          </a:xfrm>
          <a:custGeom>
            <a:avLst/>
            <a:gdLst>
              <a:gd name="T0" fmla="*/ 6827 w 6827"/>
              <a:gd name="T1" fmla="*/ 657 h 5548"/>
              <a:gd name="T2" fmla="*/ 6022 w 6827"/>
              <a:gd name="T3" fmla="*/ 877 h 5548"/>
              <a:gd name="T4" fmla="*/ 6638 w 6827"/>
              <a:gd name="T5" fmla="*/ 103 h 5548"/>
              <a:gd name="T6" fmla="*/ 5749 w 6827"/>
              <a:gd name="T7" fmla="*/ 442 h 5548"/>
              <a:gd name="T8" fmla="*/ 4726 w 6827"/>
              <a:gd name="T9" fmla="*/ 0 h 5548"/>
              <a:gd name="T10" fmla="*/ 3326 w 6827"/>
              <a:gd name="T11" fmla="*/ 1401 h 5548"/>
              <a:gd name="T12" fmla="*/ 3362 w 6827"/>
              <a:gd name="T13" fmla="*/ 1720 h 5548"/>
              <a:gd name="T14" fmla="*/ 475 w 6827"/>
              <a:gd name="T15" fmla="*/ 256 h 5548"/>
              <a:gd name="T16" fmla="*/ 286 w 6827"/>
              <a:gd name="T17" fmla="*/ 961 h 5548"/>
              <a:gd name="T18" fmla="*/ 909 w 6827"/>
              <a:gd name="T19" fmla="*/ 2126 h 5548"/>
              <a:gd name="T20" fmla="*/ 274 w 6827"/>
              <a:gd name="T21" fmla="*/ 1951 h 5548"/>
              <a:gd name="T22" fmla="*/ 274 w 6827"/>
              <a:gd name="T23" fmla="*/ 1969 h 5548"/>
              <a:gd name="T24" fmla="*/ 1398 w 6827"/>
              <a:gd name="T25" fmla="*/ 3342 h 5548"/>
              <a:gd name="T26" fmla="*/ 1029 w 6827"/>
              <a:gd name="T27" fmla="*/ 3391 h 5548"/>
              <a:gd name="T28" fmla="*/ 765 w 6827"/>
              <a:gd name="T29" fmla="*/ 3366 h 5548"/>
              <a:gd name="T30" fmla="*/ 2074 w 6827"/>
              <a:gd name="T31" fmla="*/ 4339 h 5548"/>
              <a:gd name="T32" fmla="*/ 334 w 6827"/>
              <a:gd name="T33" fmla="*/ 4938 h 5548"/>
              <a:gd name="T34" fmla="*/ 0 w 6827"/>
              <a:gd name="T35" fmla="*/ 4919 h 5548"/>
              <a:gd name="T36" fmla="*/ 2147 w 6827"/>
              <a:gd name="T37" fmla="*/ 5548 h 5548"/>
              <a:gd name="T38" fmla="*/ 6132 w 6827"/>
              <a:gd name="T39" fmla="*/ 1563 h 5548"/>
              <a:gd name="T40" fmla="*/ 6128 w 6827"/>
              <a:gd name="T41" fmla="*/ 1382 h 5548"/>
              <a:gd name="T42" fmla="*/ 6827 w 6827"/>
              <a:gd name="T43" fmla="*/ 657 h 5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27" h="5548">
                <a:moveTo>
                  <a:pt x="6827" y="657"/>
                </a:moveTo>
                <a:cubicBezTo>
                  <a:pt x="6576" y="768"/>
                  <a:pt x="6306" y="844"/>
                  <a:pt x="6022" y="877"/>
                </a:cubicBezTo>
                <a:cubicBezTo>
                  <a:pt x="6311" y="704"/>
                  <a:pt x="6534" y="430"/>
                  <a:pt x="6638" y="103"/>
                </a:cubicBezTo>
                <a:cubicBezTo>
                  <a:pt x="6367" y="263"/>
                  <a:pt x="6068" y="380"/>
                  <a:pt x="5749" y="442"/>
                </a:cubicBezTo>
                <a:cubicBezTo>
                  <a:pt x="5493" y="170"/>
                  <a:pt x="5129" y="0"/>
                  <a:pt x="4726" y="0"/>
                </a:cubicBezTo>
                <a:cubicBezTo>
                  <a:pt x="3953" y="0"/>
                  <a:pt x="3326" y="627"/>
                  <a:pt x="3326" y="1401"/>
                </a:cubicBezTo>
                <a:cubicBezTo>
                  <a:pt x="3326" y="1510"/>
                  <a:pt x="3338" y="1617"/>
                  <a:pt x="3362" y="1720"/>
                </a:cubicBezTo>
                <a:cubicBezTo>
                  <a:pt x="2198" y="1661"/>
                  <a:pt x="1166" y="1104"/>
                  <a:pt x="475" y="256"/>
                </a:cubicBezTo>
                <a:cubicBezTo>
                  <a:pt x="355" y="463"/>
                  <a:pt x="286" y="704"/>
                  <a:pt x="286" y="961"/>
                </a:cubicBezTo>
                <a:cubicBezTo>
                  <a:pt x="286" y="1446"/>
                  <a:pt x="533" y="1875"/>
                  <a:pt x="909" y="2126"/>
                </a:cubicBezTo>
                <a:cubicBezTo>
                  <a:pt x="679" y="2119"/>
                  <a:pt x="463" y="2056"/>
                  <a:pt x="274" y="1951"/>
                </a:cubicBezTo>
                <a:cubicBezTo>
                  <a:pt x="274" y="1957"/>
                  <a:pt x="274" y="1963"/>
                  <a:pt x="274" y="1969"/>
                </a:cubicBezTo>
                <a:cubicBezTo>
                  <a:pt x="274" y="2647"/>
                  <a:pt x="757" y="3213"/>
                  <a:pt x="1398" y="3342"/>
                </a:cubicBezTo>
                <a:cubicBezTo>
                  <a:pt x="1280" y="3374"/>
                  <a:pt x="1156" y="3391"/>
                  <a:pt x="1029" y="3391"/>
                </a:cubicBezTo>
                <a:cubicBezTo>
                  <a:pt x="938" y="3391"/>
                  <a:pt x="851" y="3382"/>
                  <a:pt x="765" y="3366"/>
                </a:cubicBezTo>
                <a:cubicBezTo>
                  <a:pt x="943" y="3923"/>
                  <a:pt x="1461" y="4327"/>
                  <a:pt x="2074" y="4339"/>
                </a:cubicBezTo>
                <a:cubicBezTo>
                  <a:pt x="1594" y="4714"/>
                  <a:pt x="990" y="4938"/>
                  <a:pt x="334" y="4938"/>
                </a:cubicBezTo>
                <a:cubicBezTo>
                  <a:pt x="221" y="4938"/>
                  <a:pt x="110" y="4932"/>
                  <a:pt x="0" y="4919"/>
                </a:cubicBezTo>
                <a:cubicBezTo>
                  <a:pt x="620" y="5316"/>
                  <a:pt x="1356" y="5548"/>
                  <a:pt x="2147" y="5548"/>
                </a:cubicBezTo>
                <a:cubicBezTo>
                  <a:pt x="4723" y="5548"/>
                  <a:pt x="6132" y="3414"/>
                  <a:pt x="6132" y="1563"/>
                </a:cubicBezTo>
                <a:cubicBezTo>
                  <a:pt x="6132" y="1502"/>
                  <a:pt x="6130" y="1442"/>
                  <a:pt x="6128" y="1382"/>
                </a:cubicBezTo>
                <a:cubicBezTo>
                  <a:pt x="6401" y="1184"/>
                  <a:pt x="6639" y="938"/>
                  <a:pt x="6827" y="6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9" name="TextBox 38"/>
          <p:cNvSpPr txBox="1"/>
          <p:nvPr userDrawn="1"/>
        </p:nvSpPr>
        <p:spPr bwMode="gray">
          <a:xfrm>
            <a:off x="303040" y="6528599"/>
            <a:ext cx="2479846" cy="16504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525" dirty="0">
                <a:solidFill>
                  <a:schemeClr val="accent1"/>
                </a:solidFill>
              </a:rPr>
              <a:t>Irwin Mitchell LLP is authorised and regulated by the Solicitors Regulation Authority.</a:t>
            </a:r>
            <a:endParaRPr lang="en-GB" sz="525" b="1" dirty="0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9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98" y="5878946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35" y="385536"/>
            <a:ext cx="8397884" cy="5950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900"/>
              </a:spcAft>
              <a:defRPr sz="225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900"/>
              </a:spcAft>
              <a:defRPr sz="21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900"/>
              </a:spcAft>
              <a:defRPr sz="195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900"/>
              </a:spcAft>
              <a:defRPr sz="18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900"/>
              </a:spcAft>
              <a:defRPr sz="15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5pPr>
            <a:lvl6pPr marL="1614488" indent="-242888">
              <a:spcAft>
                <a:spcPts val="900"/>
              </a:spcAft>
              <a:buFont typeface="Arial" pitchFamily="34" charset="0"/>
              <a:buChar char="–"/>
              <a:defRPr sz="1350">
                <a:solidFill>
                  <a:srgbClr val="92818D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1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FEFF-5B9B-40AD-8C4B-FED85EA3141A}" type="datetimeFigureOut">
              <a:rPr lang="en-US" sz="1350">
                <a:solidFill>
                  <a:prstClr val="black"/>
                </a:solidFill>
              </a:rPr>
              <a:pPr>
                <a:defRPr/>
              </a:pPr>
              <a:t>1/25/2023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32240" y="6302379"/>
            <a:ext cx="12795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DB3D3C-E472-469B-882D-AFCEEAF86388}" type="slidenum">
              <a:rPr lang="en-GB" sz="135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65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-27495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2550" b="0" i="0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6119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1122364"/>
            <a:ext cx="7683730" cy="1982884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8650" y="3210660"/>
            <a:ext cx="7684200" cy="1590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rgbClr val="FF0000"/>
                </a:solidFill>
              </a:defRPr>
            </a:lvl2pPr>
            <a:lvl3pPr marL="0" indent="0">
              <a:buNone/>
              <a:defRPr>
                <a:solidFill>
                  <a:srgbClr val="FF0000"/>
                </a:solidFill>
              </a:defRPr>
            </a:lvl3pPr>
            <a:lvl4pPr marL="0" indent="0">
              <a:buNone/>
              <a:tabLst/>
              <a:defRPr>
                <a:solidFill>
                  <a:srgbClr val="FF0000"/>
                </a:solidFill>
              </a:defRPr>
            </a:lvl4pPr>
            <a:lvl5pPr marL="0" indent="0">
              <a:buNone/>
              <a:defRPr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subtitle or delete if not required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26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/ new section (berr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1122364"/>
            <a:ext cx="7683730" cy="1982884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8650" y="3210660"/>
            <a:ext cx="7684200" cy="1590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rgbClr val="FF0000"/>
                </a:solidFill>
              </a:defRPr>
            </a:lvl2pPr>
            <a:lvl3pPr marL="0" indent="0">
              <a:buNone/>
              <a:defRPr>
                <a:solidFill>
                  <a:srgbClr val="FF0000"/>
                </a:solidFill>
              </a:defRPr>
            </a:lvl3pPr>
            <a:lvl4pPr marL="0" indent="0">
              <a:buNone/>
              <a:tabLst/>
              <a:defRPr>
                <a:solidFill>
                  <a:srgbClr val="FF0000"/>
                </a:solidFill>
              </a:defRPr>
            </a:lvl4pPr>
            <a:lvl5pPr marL="0" indent="0">
              <a:buNone/>
              <a:defRPr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 baseline="0"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0" y="4519246"/>
            <a:ext cx="9144000" cy="2338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4936437"/>
            <a:ext cx="7683730" cy="365962"/>
          </a:xfrm>
        </p:spPr>
        <p:txBody>
          <a:bodyPr wrap="none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goes here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05991" y="381600"/>
            <a:ext cx="8531128" cy="4137646"/>
          </a:xfrm>
          <a:custGeom>
            <a:avLst/>
            <a:gdLst>
              <a:gd name="connsiteX0" fmla="*/ 415160 w 11374837"/>
              <a:gd name="connsiteY0" fmla="*/ 0 h 4137646"/>
              <a:gd name="connsiteX1" fmla="*/ 11374837 w 11374837"/>
              <a:gd name="connsiteY1" fmla="*/ 0 h 4137646"/>
              <a:gd name="connsiteX2" fmla="*/ 11374837 w 11374837"/>
              <a:gd name="connsiteY2" fmla="*/ 4137646 h 4137646"/>
              <a:gd name="connsiteX3" fmla="*/ 0 w 11374837"/>
              <a:gd name="connsiteY3" fmla="*/ 4137646 h 4137646"/>
              <a:gd name="connsiteX4" fmla="*/ 0 w 11374837"/>
              <a:gd name="connsiteY4" fmla="*/ 404562 h 4137646"/>
              <a:gd name="connsiteX5" fmla="*/ 7271 w 11374837"/>
              <a:gd name="connsiteY5" fmla="*/ 332439 h 4137646"/>
              <a:gd name="connsiteX6" fmla="*/ 415160 w 11374837"/>
              <a:gd name="connsiteY6" fmla="*/ 0 h 413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4837" h="4137646">
                <a:moveTo>
                  <a:pt x="415160" y="0"/>
                </a:moveTo>
                <a:lnTo>
                  <a:pt x="11374837" y="0"/>
                </a:lnTo>
                <a:lnTo>
                  <a:pt x="11374837" y="4137646"/>
                </a:lnTo>
                <a:lnTo>
                  <a:pt x="0" y="4137646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0" y="4519246"/>
            <a:ext cx="9144000" cy="2338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4936437"/>
            <a:ext cx="7683730" cy="365962"/>
          </a:xfrm>
        </p:spPr>
        <p:txBody>
          <a:bodyPr wrap="none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goes here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05991" y="381600"/>
            <a:ext cx="8531128" cy="4137646"/>
          </a:xfrm>
          <a:custGeom>
            <a:avLst/>
            <a:gdLst>
              <a:gd name="connsiteX0" fmla="*/ 415160 w 11374837"/>
              <a:gd name="connsiteY0" fmla="*/ 0 h 4137646"/>
              <a:gd name="connsiteX1" fmla="*/ 11374837 w 11374837"/>
              <a:gd name="connsiteY1" fmla="*/ 0 h 4137646"/>
              <a:gd name="connsiteX2" fmla="*/ 11374837 w 11374837"/>
              <a:gd name="connsiteY2" fmla="*/ 4137646 h 4137646"/>
              <a:gd name="connsiteX3" fmla="*/ 0 w 11374837"/>
              <a:gd name="connsiteY3" fmla="*/ 4137646 h 4137646"/>
              <a:gd name="connsiteX4" fmla="*/ 0 w 11374837"/>
              <a:gd name="connsiteY4" fmla="*/ 404562 h 4137646"/>
              <a:gd name="connsiteX5" fmla="*/ 7271 w 11374837"/>
              <a:gd name="connsiteY5" fmla="*/ 332439 h 4137646"/>
              <a:gd name="connsiteX6" fmla="*/ 415160 w 11374837"/>
              <a:gd name="connsiteY6" fmla="*/ 0 h 413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4837" h="4137646">
                <a:moveTo>
                  <a:pt x="415160" y="0"/>
                </a:moveTo>
                <a:lnTo>
                  <a:pt x="11374837" y="0"/>
                </a:lnTo>
                <a:lnTo>
                  <a:pt x="11374837" y="4137646"/>
                </a:lnTo>
                <a:lnTo>
                  <a:pt x="0" y="4137646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(berr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0" y="4519246"/>
            <a:ext cx="9144000" cy="23387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4936437"/>
            <a:ext cx="7683730" cy="365962"/>
          </a:xfrm>
        </p:spPr>
        <p:txBody>
          <a:bodyPr wrap="none"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goes here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05991" y="381600"/>
            <a:ext cx="8531128" cy="4137646"/>
          </a:xfrm>
          <a:custGeom>
            <a:avLst/>
            <a:gdLst>
              <a:gd name="connsiteX0" fmla="*/ 415160 w 11374837"/>
              <a:gd name="connsiteY0" fmla="*/ 0 h 4137646"/>
              <a:gd name="connsiteX1" fmla="*/ 11374837 w 11374837"/>
              <a:gd name="connsiteY1" fmla="*/ 0 h 4137646"/>
              <a:gd name="connsiteX2" fmla="*/ 11374837 w 11374837"/>
              <a:gd name="connsiteY2" fmla="*/ 4137646 h 4137646"/>
              <a:gd name="connsiteX3" fmla="*/ 0 w 11374837"/>
              <a:gd name="connsiteY3" fmla="*/ 4137646 h 4137646"/>
              <a:gd name="connsiteX4" fmla="*/ 0 w 11374837"/>
              <a:gd name="connsiteY4" fmla="*/ 404562 h 4137646"/>
              <a:gd name="connsiteX5" fmla="*/ 7271 w 11374837"/>
              <a:gd name="connsiteY5" fmla="*/ 332439 h 4137646"/>
              <a:gd name="connsiteX6" fmla="*/ 415160 w 11374837"/>
              <a:gd name="connsiteY6" fmla="*/ 0 h 413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4837" h="4137646">
                <a:moveTo>
                  <a:pt x="415160" y="0"/>
                </a:moveTo>
                <a:lnTo>
                  <a:pt x="11374837" y="0"/>
                </a:lnTo>
                <a:lnTo>
                  <a:pt x="11374837" y="4137646"/>
                </a:lnTo>
                <a:lnTo>
                  <a:pt x="0" y="4137646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05991" y="381600"/>
            <a:ext cx="8531128" cy="5346700"/>
          </a:xfrm>
          <a:custGeom>
            <a:avLst/>
            <a:gdLst>
              <a:gd name="connsiteX0" fmla="*/ 415160 w 11374837"/>
              <a:gd name="connsiteY0" fmla="*/ 0 h 5346700"/>
              <a:gd name="connsiteX1" fmla="*/ 11374837 w 11374837"/>
              <a:gd name="connsiteY1" fmla="*/ 0 h 5346700"/>
              <a:gd name="connsiteX2" fmla="*/ 11374837 w 11374837"/>
              <a:gd name="connsiteY2" fmla="*/ 4930352 h 5346700"/>
              <a:gd name="connsiteX3" fmla="*/ 10958489 w 11374837"/>
              <a:gd name="connsiteY3" fmla="*/ 5346700 h 5346700"/>
              <a:gd name="connsiteX4" fmla="*/ 0 w 11374837"/>
              <a:gd name="connsiteY4" fmla="*/ 5346700 h 5346700"/>
              <a:gd name="connsiteX5" fmla="*/ 0 w 11374837"/>
              <a:gd name="connsiteY5" fmla="*/ 404562 h 5346700"/>
              <a:gd name="connsiteX6" fmla="*/ 7271 w 11374837"/>
              <a:gd name="connsiteY6" fmla="*/ 332439 h 5346700"/>
              <a:gd name="connsiteX7" fmla="*/ 415160 w 11374837"/>
              <a:gd name="connsiteY7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4837" h="5346700">
                <a:moveTo>
                  <a:pt x="415160" y="0"/>
                </a:moveTo>
                <a:lnTo>
                  <a:pt x="11374837" y="0"/>
                </a:lnTo>
                <a:lnTo>
                  <a:pt x="11374837" y="4930352"/>
                </a:lnTo>
                <a:cubicBezTo>
                  <a:pt x="11374837" y="5160295"/>
                  <a:pt x="11188432" y="5346700"/>
                  <a:pt x="10958489" y="5346700"/>
                </a:cubicBezTo>
                <a:lnTo>
                  <a:pt x="0" y="5346700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8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3"/>
            <a:ext cx="7912895" cy="3842483"/>
          </a:xfrm>
        </p:spPr>
        <p:txBody>
          <a:bodyPr rIns="27000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3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98195" y="1494693"/>
            <a:ext cx="3943350" cy="3842483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3943350" cy="457200"/>
          </a:xfrm>
        </p:spPr>
        <p:txBody>
          <a:bodyPr rIns="180000"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3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1100" y="381600"/>
            <a:ext cx="4265119" cy="5346700"/>
          </a:xfrm>
          <a:custGeom>
            <a:avLst/>
            <a:gdLst>
              <a:gd name="connsiteX0" fmla="*/ 0 w 5686825"/>
              <a:gd name="connsiteY0" fmla="*/ 0 h 5346700"/>
              <a:gd name="connsiteX1" fmla="*/ 5686825 w 5686825"/>
              <a:gd name="connsiteY1" fmla="*/ 0 h 5346700"/>
              <a:gd name="connsiteX2" fmla="*/ 5686825 w 5686825"/>
              <a:gd name="connsiteY2" fmla="*/ 4930352 h 5346700"/>
              <a:gd name="connsiteX3" fmla="*/ 5270477 w 5686825"/>
              <a:gd name="connsiteY3" fmla="*/ 5346700 h 5346700"/>
              <a:gd name="connsiteX4" fmla="*/ 0 w 5686825"/>
              <a:gd name="connsiteY4" fmla="*/ 534670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825" h="5346700">
                <a:moveTo>
                  <a:pt x="0" y="0"/>
                </a:moveTo>
                <a:lnTo>
                  <a:pt x="5686825" y="0"/>
                </a:lnTo>
                <a:lnTo>
                  <a:pt x="5686825" y="4930352"/>
                </a:lnTo>
                <a:cubicBezTo>
                  <a:pt x="5686825" y="5160295"/>
                  <a:pt x="5500420" y="5346700"/>
                  <a:pt x="5270477" y="5346700"/>
                </a:cubicBezTo>
                <a:lnTo>
                  <a:pt x="0" y="5346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4579620" y="738554"/>
            <a:ext cx="3969545" cy="457200"/>
          </a:xfrm>
        </p:spPr>
        <p:txBody>
          <a:bodyPr lIns="270000"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3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82955" y="1494693"/>
            <a:ext cx="3943350" cy="3842483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5100" y="381600"/>
            <a:ext cx="4266900" cy="5345400"/>
          </a:xfrm>
          <a:custGeom>
            <a:avLst/>
            <a:gdLst>
              <a:gd name="connsiteX0" fmla="*/ 416348 w 5689200"/>
              <a:gd name="connsiteY0" fmla="*/ 0 h 5345400"/>
              <a:gd name="connsiteX1" fmla="*/ 5689200 w 5689200"/>
              <a:gd name="connsiteY1" fmla="*/ 0 h 5345400"/>
              <a:gd name="connsiteX2" fmla="*/ 5689200 w 5689200"/>
              <a:gd name="connsiteY2" fmla="*/ 5345400 h 5345400"/>
              <a:gd name="connsiteX3" fmla="*/ 0 w 5689200"/>
              <a:gd name="connsiteY3" fmla="*/ 5345400 h 5345400"/>
              <a:gd name="connsiteX4" fmla="*/ 0 w 5689200"/>
              <a:gd name="connsiteY4" fmla="*/ 416348 h 5345400"/>
              <a:gd name="connsiteX5" fmla="*/ 416348 w 5689200"/>
              <a:gd name="connsiteY5" fmla="*/ 0 h 5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200" h="5345400">
                <a:moveTo>
                  <a:pt x="416348" y="0"/>
                </a:moveTo>
                <a:lnTo>
                  <a:pt x="5689200" y="0"/>
                </a:lnTo>
                <a:lnTo>
                  <a:pt x="5689200" y="5345400"/>
                </a:lnTo>
                <a:lnTo>
                  <a:pt x="0" y="5345400"/>
                </a:lnTo>
                <a:lnTo>
                  <a:pt x="0" y="416348"/>
                </a:lnTo>
                <a:cubicBezTo>
                  <a:pt x="0" y="186405"/>
                  <a:pt x="186405" y="0"/>
                  <a:pt x="4163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picture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49" y="738000"/>
            <a:ext cx="7913700" cy="457200"/>
          </a:xfrm>
        </p:spPr>
        <p:txBody>
          <a:bodyPr wrap="none" anchor="b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9100" y="1494000"/>
            <a:ext cx="7921228" cy="384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8650" y="1494692"/>
            <a:ext cx="3944700" cy="3841200"/>
          </a:xfrm>
        </p:spPr>
        <p:txBody>
          <a:bodyPr r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96845" y="1494692"/>
            <a:ext cx="3944700" cy="3841200"/>
          </a:xfrm>
        </p:spPr>
        <p:txBody>
          <a:bodyPr lIns="27000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right)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3943350" cy="457200"/>
          </a:xfrm>
        </p:spPr>
        <p:txBody>
          <a:bodyPr rIns="18000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1100" y="381600"/>
            <a:ext cx="4265119" cy="5346700"/>
          </a:xfrm>
          <a:custGeom>
            <a:avLst/>
            <a:gdLst>
              <a:gd name="connsiteX0" fmla="*/ 0 w 5686825"/>
              <a:gd name="connsiteY0" fmla="*/ 0 h 5346700"/>
              <a:gd name="connsiteX1" fmla="*/ 5686825 w 5686825"/>
              <a:gd name="connsiteY1" fmla="*/ 0 h 5346700"/>
              <a:gd name="connsiteX2" fmla="*/ 5686825 w 5686825"/>
              <a:gd name="connsiteY2" fmla="*/ 4930352 h 5346700"/>
              <a:gd name="connsiteX3" fmla="*/ 5270477 w 5686825"/>
              <a:gd name="connsiteY3" fmla="*/ 5346700 h 5346700"/>
              <a:gd name="connsiteX4" fmla="*/ 0 w 5686825"/>
              <a:gd name="connsiteY4" fmla="*/ 534670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825" h="5346700">
                <a:moveTo>
                  <a:pt x="0" y="0"/>
                </a:moveTo>
                <a:lnTo>
                  <a:pt x="5686825" y="0"/>
                </a:lnTo>
                <a:lnTo>
                  <a:pt x="5686825" y="4930352"/>
                </a:lnTo>
                <a:cubicBezTo>
                  <a:pt x="5686825" y="5160295"/>
                  <a:pt x="5500420" y="5346700"/>
                  <a:pt x="5270477" y="5346700"/>
                </a:cubicBezTo>
                <a:lnTo>
                  <a:pt x="0" y="5346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8650" y="1494692"/>
            <a:ext cx="3944700" cy="3841200"/>
          </a:xfrm>
        </p:spPr>
        <p:txBody>
          <a:bodyPr r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(berr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0" y="4519246"/>
            <a:ext cx="9144000" cy="23387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50" y="4936437"/>
            <a:ext cx="7683730" cy="365962"/>
          </a:xfrm>
        </p:spPr>
        <p:txBody>
          <a:bodyPr wrap="none" anchor="t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goes here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05991" y="381600"/>
            <a:ext cx="8531128" cy="4137646"/>
          </a:xfrm>
          <a:custGeom>
            <a:avLst/>
            <a:gdLst>
              <a:gd name="connsiteX0" fmla="*/ 415160 w 11374837"/>
              <a:gd name="connsiteY0" fmla="*/ 0 h 4137646"/>
              <a:gd name="connsiteX1" fmla="*/ 11374837 w 11374837"/>
              <a:gd name="connsiteY1" fmla="*/ 0 h 4137646"/>
              <a:gd name="connsiteX2" fmla="*/ 11374837 w 11374837"/>
              <a:gd name="connsiteY2" fmla="*/ 4137646 h 4137646"/>
              <a:gd name="connsiteX3" fmla="*/ 0 w 11374837"/>
              <a:gd name="connsiteY3" fmla="*/ 4137646 h 4137646"/>
              <a:gd name="connsiteX4" fmla="*/ 0 w 11374837"/>
              <a:gd name="connsiteY4" fmla="*/ 404562 h 4137646"/>
              <a:gd name="connsiteX5" fmla="*/ 7271 w 11374837"/>
              <a:gd name="connsiteY5" fmla="*/ 332439 h 4137646"/>
              <a:gd name="connsiteX6" fmla="*/ 415160 w 11374837"/>
              <a:gd name="connsiteY6" fmla="*/ 0 h 413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4837" h="4137646">
                <a:moveTo>
                  <a:pt x="415160" y="0"/>
                </a:moveTo>
                <a:lnTo>
                  <a:pt x="11374837" y="0"/>
                </a:lnTo>
                <a:lnTo>
                  <a:pt x="11374837" y="4137646"/>
                </a:lnTo>
                <a:lnTo>
                  <a:pt x="0" y="4137646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left)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4572000" y="738554"/>
            <a:ext cx="3969545" cy="457200"/>
          </a:xfrm>
        </p:spPr>
        <p:txBody>
          <a:bodyPr lIns="270000"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3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5100" y="381600"/>
            <a:ext cx="4266900" cy="5345400"/>
          </a:xfrm>
          <a:custGeom>
            <a:avLst/>
            <a:gdLst>
              <a:gd name="connsiteX0" fmla="*/ 416348 w 5689200"/>
              <a:gd name="connsiteY0" fmla="*/ 0 h 5345400"/>
              <a:gd name="connsiteX1" fmla="*/ 5689200 w 5689200"/>
              <a:gd name="connsiteY1" fmla="*/ 0 h 5345400"/>
              <a:gd name="connsiteX2" fmla="*/ 5689200 w 5689200"/>
              <a:gd name="connsiteY2" fmla="*/ 5345400 h 5345400"/>
              <a:gd name="connsiteX3" fmla="*/ 0 w 5689200"/>
              <a:gd name="connsiteY3" fmla="*/ 5345400 h 5345400"/>
              <a:gd name="connsiteX4" fmla="*/ 0 w 5689200"/>
              <a:gd name="connsiteY4" fmla="*/ 416348 h 5345400"/>
              <a:gd name="connsiteX5" fmla="*/ 416348 w 5689200"/>
              <a:gd name="connsiteY5" fmla="*/ 0 h 5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200" h="5345400">
                <a:moveTo>
                  <a:pt x="416348" y="0"/>
                </a:moveTo>
                <a:lnTo>
                  <a:pt x="5689200" y="0"/>
                </a:lnTo>
                <a:lnTo>
                  <a:pt x="5689200" y="5345400"/>
                </a:lnTo>
                <a:lnTo>
                  <a:pt x="0" y="5345400"/>
                </a:lnTo>
                <a:lnTo>
                  <a:pt x="0" y="416348"/>
                </a:lnTo>
                <a:cubicBezTo>
                  <a:pt x="0" y="186405"/>
                  <a:pt x="186405" y="0"/>
                  <a:pt x="4163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picture</a:t>
            </a:r>
          </a:p>
          <a:p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98195" y="1494692"/>
            <a:ext cx="3944700" cy="3841200"/>
          </a:xfrm>
        </p:spPr>
        <p:txBody>
          <a:bodyPr lIns="27000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[blue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934309"/>
            <a:ext cx="7912895" cy="3402867"/>
          </a:xfrm>
        </p:spPr>
        <p:txBody>
          <a:bodyPr rIns="27000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[blue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934309"/>
            <a:ext cx="3943350" cy="3402867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98195" y="1934309"/>
            <a:ext cx="3943350" cy="3402867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[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9316" y="2204325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26881" y="2161595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826881" y="241877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05646" y="281559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5646" y="303208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005646" y="324858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1823109" y="2839014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1837967" y="304387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1823363" y="328649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2" name="Picture Placeholder 8"/>
          <p:cNvSpPr>
            <a:spLocks noGrp="1"/>
          </p:cNvSpPr>
          <p:nvPr>
            <p:ph type="pic" sz="quarter" idx="67" hasCustomPrompt="1"/>
          </p:nvPr>
        </p:nvSpPr>
        <p:spPr bwMode="gray">
          <a:xfrm>
            <a:off x="620678" y="3811206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1828243" y="3768476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84" name="Text Placeholder 10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1828243" y="402565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85" name="Text Placeholder 10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2007008" y="4422474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86" name="Text Placeholder 10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2007008" y="4638968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87" name="Text Placeholder 10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2007008" y="4855461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88" name="Picture Placeholder 8"/>
          <p:cNvSpPr>
            <a:spLocks noGrp="1"/>
          </p:cNvSpPr>
          <p:nvPr>
            <p:ph type="pic" sz="quarter" idx="73" hasCustomPrompt="1"/>
          </p:nvPr>
        </p:nvSpPr>
        <p:spPr bwMode="gray">
          <a:xfrm>
            <a:off x="1824471" y="4445895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9" name="Picture Placeholder 8"/>
          <p:cNvSpPr>
            <a:spLocks noGrp="1"/>
          </p:cNvSpPr>
          <p:nvPr>
            <p:ph type="pic" sz="quarter" idx="74" hasCustomPrompt="1"/>
          </p:nvPr>
        </p:nvSpPr>
        <p:spPr bwMode="gray">
          <a:xfrm>
            <a:off x="1839329" y="4650753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0" name="Picture Placeholder 8"/>
          <p:cNvSpPr>
            <a:spLocks noGrp="1"/>
          </p:cNvSpPr>
          <p:nvPr>
            <p:ph type="pic" sz="quarter" idx="75" hasCustomPrompt="1"/>
          </p:nvPr>
        </p:nvSpPr>
        <p:spPr bwMode="gray">
          <a:xfrm>
            <a:off x="1824725" y="4893372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76" hasCustomPrompt="1"/>
          </p:nvPr>
        </p:nvSpPr>
        <p:spPr bwMode="gray">
          <a:xfrm>
            <a:off x="4741340" y="2195654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92" name="Text Placeholder 10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931971" y="2152924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93" name="Text Placeholder 10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931971" y="2410099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94" name="Text Placeholder 10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110736" y="2806922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95" name="Text Placeholder 10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110736" y="3023416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81" hasCustomPrompt="1"/>
          </p:nvPr>
        </p:nvSpPr>
        <p:spPr bwMode="gray">
          <a:xfrm>
            <a:off x="6110736" y="3239909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97" name="Picture Placeholder 8"/>
          <p:cNvSpPr>
            <a:spLocks noGrp="1"/>
          </p:cNvSpPr>
          <p:nvPr>
            <p:ph type="pic" sz="quarter" idx="82" hasCustomPrompt="1"/>
          </p:nvPr>
        </p:nvSpPr>
        <p:spPr bwMode="gray">
          <a:xfrm>
            <a:off x="5928199" y="2830343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8" name="Picture Placeholder 8"/>
          <p:cNvSpPr>
            <a:spLocks noGrp="1"/>
          </p:cNvSpPr>
          <p:nvPr>
            <p:ph type="pic" sz="quarter" idx="83" hasCustomPrompt="1"/>
          </p:nvPr>
        </p:nvSpPr>
        <p:spPr bwMode="gray">
          <a:xfrm>
            <a:off x="5943057" y="3035201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9" name="Picture Placeholder 8"/>
          <p:cNvSpPr>
            <a:spLocks noGrp="1"/>
          </p:cNvSpPr>
          <p:nvPr>
            <p:ph type="pic" sz="quarter" idx="84" hasCustomPrompt="1"/>
          </p:nvPr>
        </p:nvSpPr>
        <p:spPr bwMode="gray">
          <a:xfrm>
            <a:off x="5928452" y="3277820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0" name="Picture Placeholder 8"/>
          <p:cNvSpPr>
            <a:spLocks noGrp="1"/>
          </p:cNvSpPr>
          <p:nvPr>
            <p:ph type="pic" sz="quarter" idx="85" hasCustomPrompt="1"/>
          </p:nvPr>
        </p:nvSpPr>
        <p:spPr bwMode="gray">
          <a:xfrm>
            <a:off x="4742702" y="3802535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01" name="Text Placeholder 10"/>
          <p:cNvSpPr>
            <a:spLocks noGrp="1"/>
          </p:cNvSpPr>
          <p:nvPr>
            <p:ph type="body" sz="quarter" idx="86" hasCustomPrompt="1"/>
          </p:nvPr>
        </p:nvSpPr>
        <p:spPr bwMode="gray">
          <a:xfrm>
            <a:off x="5933333" y="3759805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02" name="Text Placeholder 10"/>
          <p:cNvSpPr>
            <a:spLocks noGrp="1"/>
          </p:cNvSpPr>
          <p:nvPr>
            <p:ph type="body" sz="quarter" idx="87" hasCustomPrompt="1"/>
          </p:nvPr>
        </p:nvSpPr>
        <p:spPr bwMode="gray">
          <a:xfrm>
            <a:off x="5933333" y="401698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03" name="Text Placeholder 10"/>
          <p:cNvSpPr>
            <a:spLocks noGrp="1"/>
          </p:cNvSpPr>
          <p:nvPr>
            <p:ph type="body" sz="quarter" idx="88" hasCustomPrompt="1"/>
          </p:nvPr>
        </p:nvSpPr>
        <p:spPr bwMode="gray">
          <a:xfrm>
            <a:off x="6112098" y="441380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104" name="Text Placeholder 10"/>
          <p:cNvSpPr>
            <a:spLocks noGrp="1"/>
          </p:cNvSpPr>
          <p:nvPr>
            <p:ph type="body" sz="quarter" idx="89" hasCustomPrompt="1"/>
          </p:nvPr>
        </p:nvSpPr>
        <p:spPr bwMode="gray">
          <a:xfrm>
            <a:off x="6112098" y="463029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105" name="Text Placeholder 10"/>
          <p:cNvSpPr>
            <a:spLocks noGrp="1"/>
          </p:cNvSpPr>
          <p:nvPr>
            <p:ph type="body" sz="quarter" idx="90" hasCustomPrompt="1"/>
          </p:nvPr>
        </p:nvSpPr>
        <p:spPr bwMode="gray">
          <a:xfrm>
            <a:off x="6112098" y="484679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106" name="Picture Placeholder 8"/>
          <p:cNvSpPr>
            <a:spLocks noGrp="1"/>
          </p:cNvSpPr>
          <p:nvPr>
            <p:ph type="pic" sz="quarter" idx="91" hasCustomPrompt="1"/>
          </p:nvPr>
        </p:nvSpPr>
        <p:spPr bwMode="gray">
          <a:xfrm>
            <a:off x="5929561" y="4437224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7" name="Picture Placeholder 8"/>
          <p:cNvSpPr>
            <a:spLocks noGrp="1"/>
          </p:cNvSpPr>
          <p:nvPr>
            <p:ph type="pic" sz="quarter" idx="92" hasCustomPrompt="1"/>
          </p:nvPr>
        </p:nvSpPr>
        <p:spPr bwMode="gray">
          <a:xfrm>
            <a:off x="5944419" y="464208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8" name="Picture Placeholder 8"/>
          <p:cNvSpPr>
            <a:spLocks noGrp="1"/>
          </p:cNvSpPr>
          <p:nvPr>
            <p:ph type="pic" sz="quarter" idx="93" hasCustomPrompt="1"/>
          </p:nvPr>
        </p:nvSpPr>
        <p:spPr bwMode="gray">
          <a:xfrm>
            <a:off x="5929814" y="488470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46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err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28649" y="738000"/>
            <a:ext cx="7913700" cy="457200"/>
          </a:xfrm>
        </p:spPr>
        <p:txBody>
          <a:bodyPr wrap="none" anchor="b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right) [berr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3943350" cy="457200"/>
          </a:xfrm>
        </p:spPr>
        <p:txBody>
          <a:bodyPr rIns="18000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1100" y="381600"/>
            <a:ext cx="4265119" cy="5346700"/>
          </a:xfrm>
          <a:custGeom>
            <a:avLst/>
            <a:gdLst>
              <a:gd name="connsiteX0" fmla="*/ 0 w 5686825"/>
              <a:gd name="connsiteY0" fmla="*/ 0 h 5346700"/>
              <a:gd name="connsiteX1" fmla="*/ 5686825 w 5686825"/>
              <a:gd name="connsiteY1" fmla="*/ 0 h 5346700"/>
              <a:gd name="connsiteX2" fmla="*/ 5686825 w 5686825"/>
              <a:gd name="connsiteY2" fmla="*/ 4930352 h 5346700"/>
              <a:gd name="connsiteX3" fmla="*/ 5270477 w 5686825"/>
              <a:gd name="connsiteY3" fmla="*/ 5346700 h 5346700"/>
              <a:gd name="connsiteX4" fmla="*/ 0 w 5686825"/>
              <a:gd name="connsiteY4" fmla="*/ 534670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825" h="5346700">
                <a:moveTo>
                  <a:pt x="0" y="0"/>
                </a:moveTo>
                <a:lnTo>
                  <a:pt x="5686825" y="0"/>
                </a:lnTo>
                <a:lnTo>
                  <a:pt x="5686825" y="4930352"/>
                </a:lnTo>
                <a:cubicBezTo>
                  <a:pt x="5686825" y="5160295"/>
                  <a:pt x="5500420" y="5346700"/>
                  <a:pt x="5270477" y="5346700"/>
                </a:cubicBezTo>
                <a:lnTo>
                  <a:pt x="0" y="5346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8650" y="1494692"/>
            <a:ext cx="3944700" cy="3841200"/>
          </a:xfrm>
        </p:spPr>
        <p:txBody>
          <a:bodyPr r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left) [berr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4572000" y="738554"/>
            <a:ext cx="3969545" cy="457200"/>
          </a:xfrm>
        </p:spPr>
        <p:txBody>
          <a:bodyPr lIns="270000"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3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5100" y="381600"/>
            <a:ext cx="4266900" cy="5345400"/>
          </a:xfrm>
          <a:custGeom>
            <a:avLst/>
            <a:gdLst>
              <a:gd name="connsiteX0" fmla="*/ 416348 w 5689200"/>
              <a:gd name="connsiteY0" fmla="*/ 0 h 5345400"/>
              <a:gd name="connsiteX1" fmla="*/ 5689200 w 5689200"/>
              <a:gd name="connsiteY1" fmla="*/ 0 h 5345400"/>
              <a:gd name="connsiteX2" fmla="*/ 5689200 w 5689200"/>
              <a:gd name="connsiteY2" fmla="*/ 5345400 h 5345400"/>
              <a:gd name="connsiteX3" fmla="*/ 0 w 5689200"/>
              <a:gd name="connsiteY3" fmla="*/ 5345400 h 5345400"/>
              <a:gd name="connsiteX4" fmla="*/ 0 w 5689200"/>
              <a:gd name="connsiteY4" fmla="*/ 416348 h 5345400"/>
              <a:gd name="connsiteX5" fmla="*/ 416348 w 5689200"/>
              <a:gd name="connsiteY5" fmla="*/ 0 h 5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200" h="5345400">
                <a:moveTo>
                  <a:pt x="416348" y="0"/>
                </a:moveTo>
                <a:lnTo>
                  <a:pt x="5689200" y="0"/>
                </a:lnTo>
                <a:lnTo>
                  <a:pt x="5689200" y="5345400"/>
                </a:lnTo>
                <a:lnTo>
                  <a:pt x="0" y="5345400"/>
                </a:lnTo>
                <a:lnTo>
                  <a:pt x="0" y="416348"/>
                </a:lnTo>
                <a:cubicBezTo>
                  <a:pt x="0" y="186405"/>
                  <a:pt x="186405" y="0"/>
                  <a:pt x="4163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picture</a:t>
            </a:r>
          </a:p>
          <a:p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98195" y="1494692"/>
            <a:ext cx="3944700" cy="3841200"/>
          </a:xfrm>
        </p:spPr>
        <p:txBody>
          <a:bodyPr lIns="27000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GB" dirty="0"/>
              <a:t>Click to edit text – see guidance slide on how to style this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[berry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934309"/>
            <a:ext cx="7912895" cy="3402867"/>
          </a:xfrm>
        </p:spPr>
        <p:txBody>
          <a:bodyPr rIns="270000"/>
          <a:lstStyle>
            <a:lvl1pPr>
              <a:defRPr baseline="0"/>
            </a:lvl1pPr>
            <a:lvl5pPr>
              <a:defRPr baseline="0"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[berry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934309"/>
            <a:ext cx="3943350" cy="3402867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98195" y="1934309"/>
            <a:ext cx="3943350" cy="3402867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[berr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1"/>
            <a:ext cx="9144000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7912895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9316" y="2204325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26881" y="2161595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826881" y="241877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05646" y="281559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5646" y="303208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005646" y="324858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1823109" y="2839014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1837967" y="304387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1823363" y="328649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2" name="Picture Placeholder 8"/>
          <p:cNvSpPr>
            <a:spLocks noGrp="1"/>
          </p:cNvSpPr>
          <p:nvPr>
            <p:ph type="pic" sz="quarter" idx="67" hasCustomPrompt="1"/>
          </p:nvPr>
        </p:nvSpPr>
        <p:spPr bwMode="gray">
          <a:xfrm>
            <a:off x="620678" y="3811206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1828243" y="3768476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84" name="Text Placeholder 10"/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1828243" y="402565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85" name="Text Placeholder 10"/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2007008" y="4422474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86" name="Text Placeholder 10"/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2007008" y="4638968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87" name="Text Placeholder 10"/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2007008" y="4855461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88" name="Picture Placeholder 8"/>
          <p:cNvSpPr>
            <a:spLocks noGrp="1"/>
          </p:cNvSpPr>
          <p:nvPr>
            <p:ph type="pic" sz="quarter" idx="73" hasCustomPrompt="1"/>
          </p:nvPr>
        </p:nvSpPr>
        <p:spPr bwMode="gray">
          <a:xfrm>
            <a:off x="1824471" y="4445895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9" name="Picture Placeholder 8"/>
          <p:cNvSpPr>
            <a:spLocks noGrp="1"/>
          </p:cNvSpPr>
          <p:nvPr>
            <p:ph type="pic" sz="quarter" idx="74" hasCustomPrompt="1"/>
          </p:nvPr>
        </p:nvSpPr>
        <p:spPr bwMode="gray">
          <a:xfrm>
            <a:off x="1839329" y="4650753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0" name="Picture Placeholder 8"/>
          <p:cNvSpPr>
            <a:spLocks noGrp="1"/>
          </p:cNvSpPr>
          <p:nvPr>
            <p:ph type="pic" sz="quarter" idx="75" hasCustomPrompt="1"/>
          </p:nvPr>
        </p:nvSpPr>
        <p:spPr bwMode="gray">
          <a:xfrm>
            <a:off x="1824725" y="4893372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76" hasCustomPrompt="1"/>
          </p:nvPr>
        </p:nvSpPr>
        <p:spPr bwMode="gray">
          <a:xfrm>
            <a:off x="4741340" y="2195654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92" name="Text Placeholder 10"/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931971" y="2152924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93" name="Text Placeholder 10"/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931971" y="2410099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94" name="Text Placeholder 10"/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110736" y="2806922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95" name="Text Placeholder 10"/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110736" y="3023416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81" hasCustomPrompt="1"/>
          </p:nvPr>
        </p:nvSpPr>
        <p:spPr bwMode="gray">
          <a:xfrm>
            <a:off x="6110736" y="3239909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97" name="Picture Placeholder 8"/>
          <p:cNvSpPr>
            <a:spLocks noGrp="1"/>
          </p:cNvSpPr>
          <p:nvPr>
            <p:ph type="pic" sz="quarter" idx="82" hasCustomPrompt="1"/>
          </p:nvPr>
        </p:nvSpPr>
        <p:spPr bwMode="gray">
          <a:xfrm>
            <a:off x="5928199" y="2830343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8" name="Picture Placeholder 8"/>
          <p:cNvSpPr>
            <a:spLocks noGrp="1"/>
          </p:cNvSpPr>
          <p:nvPr>
            <p:ph type="pic" sz="quarter" idx="83" hasCustomPrompt="1"/>
          </p:nvPr>
        </p:nvSpPr>
        <p:spPr bwMode="gray">
          <a:xfrm>
            <a:off x="5943057" y="3035201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9" name="Picture Placeholder 8"/>
          <p:cNvSpPr>
            <a:spLocks noGrp="1"/>
          </p:cNvSpPr>
          <p:nvPr>
            <p:ph type="pic" sz="quarter" idx="84" hasCustomPrompt="1"/>
          </p:nvPr>
        </p:nvSpPr>
        <p:spPr bwMode="gray">
          <a:xfrm>
            <a:off x="5928452" y="3277820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0" name="Picture Placeholder 8"/>
          <p:cNvSpPr>
            <a:spLocks noGrp="1"/>
          </p:cNvSpPr>
          <p:nvPr>
            <p:ph type="pic" sz="quarter" idx="85" hasCustomPrompt="1"/>
          </p:nvPr>
        </p:nvSpPr>
        <p:spPr bwMode="gray">
          <a:xfrm>
            <a:off x="4742702" y="3802535"/>
            <a:ext cx="1119600" cy="1222537"/>
          </a:xfrm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01" name="Text Placeholder 10"/>
          <p:cNvSpPr>
            <a:spLocks noGrp="1"/>
          </p:cNvSpPr>
          <p:nvPr>
            <p:ph type="body" sz="quarter" idx="86" hasCustomPrompt="1"/>
          </p:nvPr>
        </p:nvSpPr>
        <p:spPr bwMode="gray">
          <a:xfrm>
            <a:off x="5933333" y="3759805"/>
            <a:ext cx="258773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02" name="Text Placeholder 10"/>
          <p:cNvSpPr>
            <a:spLocks noGrp="1"/>
          </p:cNvSpPr>
          <p:nvPr>
            <p:ph type="body" sz="quarter" idx="87" hasCustomPrompt="1"/>
          </p:nvPr>
        </p:nvSpPr>
        <p:spPr bwMode="gray">
          <a:xfrm>
            <a:off x="5933333" y="4016980"/>
            <a:ext cx="258773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03" name="Text Placeholder 10"/>
          <p:cNvSpPr>
            <a:spLocks noGrp="1"/>
          </p:cNvSpPr>
          <p:nvPr>
            <p:ph type="body" sz="quarter" idx="88" hasCustomPrompt="1"/>
          </p:nvPr>
        </p:nvSpPr>
        <p:spPr bwMode="gray">
          <a:xfrm>
            <a:off x="6112098" y="4413803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104" name="Text Placeholder 10"/>
          <p:cNvSpPr>
            <a:spLocks noGrp="1"/>
          </p:cNvSpPr>
          <p:nvPr>
            <p:ph type="body" sz="quarter" idx="89" hasCustomPrompt="1"/>
          </p:nvPr>
        </p:nvSpPr>
        <p:spPr bwMode="gray">
          <a:xfrm>
            <a:off x="6112098" y="4630297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105" name="Text Placeholder 10"/>
          <p:cNvSpPr>
            <a:spLocks noGrp="1"/>
          </p:cNvSpPr>
          <p:nvPr>
            <p:ph type="body" sz="quarter" idx="90" hasCustomPrompt="1"/>
          </p:nvPr>
        </p:nvSpPr>
        <p:spPr bwMode="gray">
          <a:xfrm>
            <a:off x="6112098" y="4846790"/>
            <a:ext cx="2420716" cy="192526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/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106" name="Picture Placeholder 8"/>
          <p:cNvSpPr>
            <a:spLocks noGrp="1"/>
          </p:cNvSpPr>
          <p:nvPr>
            <p:ph type="pic" sz="quarter" idx="91" hasCustomPrompt="1"/>
          </p:nvPr>
        </p:nvSpPr>
        <p:spPr bwMode="gray">
          <a:xfrm>
            <a:off x="5929561" y="4437224"/>
            <a:ext cx="144000" cy="156271"/>
          </a:xfrm>
          <a:blipFill>
            <a:blip r:embed="rId2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7" name="Picture Placeholder 8"/>
          <p:cNvSpPr>
            <a:spLocks noGrp="1"/>
          </p:cNvSpPr>
          <p:nvPr>
            <p:ph type="pic" sz="quarter" idx="92" hasCustomPrompt="1"/>
          </p:nvPr>
        </p:nvSpPr>
        <p:spPr bwMode="gray">
          <a:xfrm>
            <a:off x="5944419" y="4642082"/>
            <a:ext cx="104400" cy="168956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8" name="Picture Placeholder 8"/>
          <p:cNvSpPr>
            <a:spLocks noGrp="1"/>
          </p:cNvSpPr>
          <p:nvPr>
            <p:ph type="pic" sz="quarter" idx="93" hasCustomPrompt="1"/>
          </p:nvPr>
        </p:nvSpPr>
        <p:spPr bwMode="gray">
          <a:xfrm>
            <a:off x="5929814" y="4884701"/>
            <a:ext cx="144000" cy="107312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46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05991" y="381600"/>
            <a:ext cx="8531128" cy="5346700"/>
          </a:xfrm>
          <a:custGeom>
            <a:avLst/>
            <a:gdLst>
              <a:gd name="connsiteX0" fmla="*/ 415160 w 11374837"/>
              <a:gd name="connsiteY0" fmla="*/ 0 h 5346700"/>
              <a:gd name="connsiteX1" fmla="*/ 11374837 w 11374837"/>
              <a:gd name="connsiteY1" fmla="*/ 0 h 5346700"/>
              <a:gd name="connsiteX2" fmla="*/ 11374837 w 11374837"/>
              <a:gd name="connsiteY2" fmla="*/ 4930352 h 5346700"/>
              <a:gd name="connsiteX3" fmla="*/ 10958489 w 11374837"/>
              <a:gd name="connsiteY3" fmla="*/ 5346700 h 5346700"/>
              <a:gd name="connsiteX4" fmla="*/ 0 w 11374837"/>
              <a:gd name="connsiteY4" fmla="*/ 5346700 h 5346700"/>
              <a:gd name="connsiteX5" fmla="*/ 0 w 11374837"/>
              <a:gd name="connsiteY5" fmla="*/ 404562 h 5346700"/>
              <a:gd name="connsiteX6" fmla="*/ 7271 w 11374837"/>
              <a:gd name="connsiteY6" fmla="*/ 332439 h 5346700"/>
              <a:gd name="connsiteX7" fmla="*/ 415160 w 11374837"/>
              <a:gd name="connsiteY7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4837" h="5346700">
                <a:moveTo>
                  <a:pt x="415160" y="0"/>
                </a:moveTo>
                <a:lnTo>
                  <a:pt x="11374837" y="0"/>
                </a:lnTo>
                <a:lnTo>
                  <a:pt x="11374837" y="4930352"/>
                </a:lnTo>
                <a:cubicBezTo>
                  <a:pt x="11374837" y="5160295"/>
                  <a:pt x="11188432" y="5346700"/>
                  <a:pt x="10958489" y="5346700"/>
                </a:cubicBezTo>
                <a:lnTo>
                  <a:pt x="0" y="5346700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8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lsory Final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609686" y="5927598"/>
            <a:ext cx="2057400" cy="156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A178991-C06B-42AE-9ACE-FC88A6ED9691}" type="datetime2">
              <a:rPr lang="en-GB" smtClean="0"/>
              <a:t>Wednesday, 25 January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>
          <a:xfrm>
            <a:off x="609686" y="5938350"/>
            <a:ext cx="4036607" cy="1169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Copyright Irwin Mitchell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305992" y="5771161"/>
            <a:ext cx="296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48EB5D9-9130-47EB-9754-70323FAF04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1150839" y="2738014"/>
            <a:ext cx="684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FEFFFF"/>
                </a:solidFill>
              </a:rPr>
              <a:t>Expert Hand. </a:t>
            </a:r>
            <a:r>
              <a:rPr lang="en-GB" sz="4000" b="1" dirty="0">
                <a:solidFill>
                  <a:srgbClr val="FEFFFF"/>
                </a:solidFill>
              </a:rPr>
              <a:t>Human Touch.</a:t>
            </a:r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441890" y="6197691"/>
            <a:ext cx="860320" cy="216982"/>
          </a:xfrm>
          <a:prstGeom prst="rect">
            <a:avLst/>
          </a:prstGeom>
          <a:noFill/>
        </p:spPr>
        <p:txBody>
          <a:bodyPr wrap="none" lIns="900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900" dirty="0">
                <a:solidFill>
                  <a:schemeClr val="accent1"/>
                </a:solidFill>
              </a:rPr>
              <a:t>0370 1500 100</a:t>
            </a:r>
            <a:endParaRPr lang="en-GB" sz="900" b="1" dirty="0">
              <a:solidFill>
                <a:schemeClr val="accent1"/>
              </a:solidFill>
            </a:endParaRPr>
          </a:p>
        </p:txBody>
      </p:sp>
      <p:sp>
        <p:nvSpPr>
          <p:cNvPr id="27" name="Freeform 5"/>
          <p:cNvSpPr>
            <a:spLocks/>
          </p:cNvSpPr>
          <p:nvPr userDrawn="1"/>
        </p:nvSpPr>
        <p:spPr bwMode="gray">
          <a:xfrm>
            <a:off x="303040" y="6238980"/>
            <a:ext cx="158140" cy="135820"/>
          </a:xfrm>
          <a:custGeom>
            <a:avLst/>
            <a:gdLst>
              <a:gd name="T0" fmla="*/ 7708 w 7725"/>
              <a:gd name="T1" fmla="*/ 6079 h 7703"/>
              <a:gd name="T2" fmla="*/ 7594 w 7725"/>
              <a:gd name="T3" fmla="*/ 6405 h 7703"/>
              <a:gd name="T4" fmla="*/ 6509 w 7725"/>
              <a:gd name="T5" fmla="*/ 7482 h 7703"/>
              <a:gd name="T6" fmla="*/ 6317 w 7725"/>
              <a:gd name="T7" fmla="*/ 7621 h 7703"/>
              <a:gd name="T8" fmla="*/ 6085 w 7725"/>
              <a:gd name="T9" fmla="*/ 7694 h 7703"/>
              <a:gd name="T10" fmla="*/ 6036 w 7725"/>
              <a:gd name="T11" fmla="*/ 7699 h 7703"/>
              <a:gd name="T12" fmla="*/ 5930 w 7725"/>
              <a:gd name="T13" fmla="*/ 7703 h 7703"/>
              <a:gd name="T14" fmla="*/ 5428 w 7725"/>
              <a:gd name="T15" fmla="*/ 7650 h 7703"/>
              <a:gd name="T16" fmla="*/ 4579 w 7725"/>
              <a:gd name="T17" fmla="*/ 7389 h 7703"/>
              <a:gd name="T18" fmla="*/ 3441 w 7725"/>
              <a:gd name="T19" fmla="*/ 6764 h 7703"/>
              <a:gd name="T20" fmla="*/ 2086 w 7725"/>
              <a:gd name="T21" fmla="*/ 5622 h 7703"/>
              <a:gd name="T22" fmla="*/ 1140 w 7725"/>
              <a:gd name="T23" fmla="*/ 4545 h 7703"/>
              <a:gd name="T24" fmla="*/ 536 w 7725"/>
              <a:gd name="T25" fmla="*/ 3594 h 7703"/>
              <a:gd name="T26" fmla="*/ 193 w 7725"/>
              <a:gd name="T27" fmla="*/ 2803 h 7703"/>
              <a:gd name="T28" fmla="*/ 38 w 7725"/>
              <a:gd name="T29" fmla="*/ 2191 h 7703"/>
              <a:gd name="T30" fmla="*/ 5 w 7725"/>
              <a:gd name="T31" fmla="*/ 1787 h 7703"/>
              <a:gd name="T32" fmla="*/ 13 w 7725"/>
              <a:gd name="T33" fmla="*/ 1623 h 7703"/>
              <a:gd name="T34" fmla="*/ 87 w 7725"/>
              <a:gd name="T35" fmla="*/ 1391 h 7703"/>
              <a:gd name="T36" fmla="*/ 226 w 7725"/>
              <a:gd name="T37" fmla="*/ 1199 h 7703"/>
              <a:gd name="T38" fmla="*/ 1311 w 7725"/>
              <a:gd name="T39" fmla="*/ 114 h 7703"/>
              <a:gd name="T40" fmla="*/ 1572 w 7725"/>
              <a:gd name="T41" fmla="*/ 0 h 7703"/>
              <a:gd name="T42" fmla="*/ 1760 w 7725"/>
              <a:gd name="T43" fmla="*/ 61 h 7703"/>
              <a:gd name="T44" fmla="*/ 1898 w 7725"/>
              <a:gd name="T45" fmla="*/ 212 h 7703"/>
              <a:gd name="T46" fmla="*/ 2772 w 7725"/>
              <a:gd name="T47" fmla="*/ 1868 h 7703"/>
              <a:gd name="T48" fmla="*/ 2812 w 7725"/>
              <a:gd name="T49" fmla="*/ 2154 h 7703"/>
              <a:gd name="T50" fmla="*/ 2674 w 7725"/>
              <a:gd name="T51" fmla="*/ 2415 h 7703"/>
              <a:gd name="T52" fmla="*/ 2274 w 7725"/>
              <a:gd name="T53" fmla="*/ 2815 h 7703"/>
              <a:gd name="T54" fmla="*/ 2245 w 7725"/>
              <a:gd name="T55" fmla="*/ 2868 h 7703"/>
              <a:gd name="T56" fmla="*/ 2233 w 7725"/>
              <a:gd name="T57" fmla="*/ 2929 h 7703"/>
              <a:gd name="T58" fmla="*/ 2380 w 7725"/>
              <a:gd name="T59" fmla="*/ 3321 h 7703"/>
              <a:gd name="T60" fmla="*/ 2682 w 7725"/>
              <a:gd name="T61" fmla="*/ 3798 h 7703"/>
              <a:gd name="T62" fmla="*/ 3261 w 7725"/>
              <a:gd name="T63" fmla="*/ 4447 h 7703"/>
              <a:gd name="T64" fmla="*/ 3914 w 7725"/>
              <a:gd name="T65" fmla="*/ 5030 h 7703"/>
              <a:gd name="T66" fmla="*/ 4391 w 7725"/>
              <a:gd name="T67" fmla="*/ 5336 h 7703"/>
              <a:gd name="T68" fmla="*/ 4685 w 7725"/>
              <a:gd name="T69" fmla="*/ 5455 h 7703"/>
              <a:gd name="T70" fmla="*/ 4787 w 7725"/>
              <a:gd name="T71" fmla="*/ 5475 h 7703"/>
              <a:gd name="T72" fmla="*/ 4840 w 7725"/>
              <a:gd name="T73" fmla="*/ 5463 h 7703"/>
              <a:gd name="T74" fmla="*/ 4893 w 7725"/>
              <a:gd name="T75" fmla="*/ 5434 h 7703"/>
              <a:gd name="T76" fmla="*/ 5358 w 7725"/>
              <a:gd name="T77" fmla="*/ 4961 h 7703"/>
              <a:gd name="T78" fmla="*/ 5701 w 7725"/>
              <a:gd name="T79" fmla="*/ 4830 h 7703"/>
              <a:gd name="T80" fmla="*/ 5921 w 7725"/>
              <a:gd name="T81" fmla="*/ 4879 h 7703"/>
              <a:gd name="T82" fmla="*/ 5930 w 7725"/>
              <a:gd name="T83" fmla="*/ 4879 h 7703"/>
              <a:gd name="T84" fmla="*/ 7504 w 7725"/>
              <a:gd name="T85" fmla="*/ 5810 h 7703"/>
              <a:gd name="T86" fmla="*/ 7708 w 7725"/>
              <a:gd name="T87" fmla="*/ 6079 h 7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25" h="7703">
                <a:moveTo>
                  <a:pt x="7708" y="6079"/>
                </a:moveTo>
                <a:cubicBezTo>
                  <a:pt x="7725" y="6204"/>
                  <a:pt x="7687" y="6313"/>
                  <a:pt x="7594" y="6405"/>
                </a:cubicBezTo>
                <a:lnTo>
                  <a:pt x="6509" y="7482"/>
                </a:lnTo>
                <a:cubicBezTo>
                  <a:pt x="6460" y="7537"/>
                  <a:pt x="6396" y="7583"/>
                  <a:pt x="6317" y="7621"/>
                </a:cubicBezTo>
                <a:cubicBezTo>
                  <a:pt x="6238" y="7659"/>
                  <a:pt x="6161" y="7684"/>
                  <a:pt x="6085" y="7694"/>
                </a:cubicBezTo>
                <a:cubicBezTo>
                  <a:pt x="6079" y="7694"/>
                  <a:pt x="6063" y="7696"/>
                  <a:pt x="6036" y="7699"/>
                </a:cubicBezTo>
                <a:cubicBezTo>
                  <a:pt x="6008" y="7701"/>
                  <a:pt x="5973" y="7703"/>
                  <a:pt x="5930" y="7703"/>
                </a:cubicBezTo>
                <a:cubicBezTo>
                  <a:pt x="5826" y="7703"/>
                  <a:pt x="5659" y="7685"/>
                  <a:pt x="5428" y="7650"/>
                </a:cubicBezTo>
                <a:cubicBezTo>
                  <a:pt x="5196" y="7614"/>
                  <a:pt x="4914" y="7527"/>
                  <a:pt x="4579" y="7389"/>
                </a:cubicBezTo>
                <a:cubicBezTo>
                  <a:pt x="4244" y="7250"/>
                  <a:pt x="3865" y="7042"/>
                  <a:pt x="3441" y="6764"/>
                </a:cubicBezTo>
                <a:cubicBezTo>
                  <a:pt x="3016" y="6487"/>
                  <a:pt x="2565" y="6106"/>
                  <a:pt x="2086" y="5622"/>
                </a:cubicBezTo>
                <a:cubicBezTo>
                  <a:pt x="1705" y="5247"/>
                  <a:pt x="1390" y="4887"/>
                  <a:pt x="1140" y="4545"/>
                </a:cubicBezTo>
                <a:cubicBezTo>
                  <a:pt x="889" y="4202"/>
                  <a:pt x="688" y="3885"/>
                  <a:pt x="536" y="3594"/>
                </a:cubicBezTo>
                <a:cubicBezTo>
                  <a:pt x="383" y="3303"/>
                  <a:pt x="269" y="3039"/>
                  <a:pt x="193" y="2803"/>
                </a:cubicBezTo>
                <a:cubicBezTo>
                  <a:pt x="117" y="2566"/>
                  <a:pt x="65" y="2362"/>
                  <a:pt x="38" y="2191"/>
                </a:cubicBezTo>
                <a:cubicBezTo>
                  <a:pt x="11" y="2019"/>
                  <a:pt x="0" y="1885"/>
                  <a:pt x="5" y="1787"/>
                </a:cubicBezTo>
                <a:cubicBezTo>
                  <a:pt x="11" y="1689"/>
                  <a:pt x="13" y="1634"/>
                  <a:pt x="13" y="1623"/>
                </a:cubicBezTo>
                <a:cubicBezTo>
                  <a:pt x="24" y="1547"/>
                  <a:pt x="49" y="1470"/>
                  <a:pt x="87" y="1391"/>
                </a:cubicBezTo>
                <a:cubicBezTo>
                  <a:pt x="125" y="1312"/>
                  <a:pt x="171" y="1248"/>
                  <a:pt x="226" y="1199"/>
                </a:cubicBezTo>
                <a:lnTo>
                  <a:pt x="1311" y="114"/>
                </a:lnTo>
                <a:cubicBezTo>
                  <a:pt x="1387" y="38"/>
                  <a:pt x="1474" y="0"/>
                  <a:pt x="1572" y="0"/>
                </a:cubicBezTo>
                <a:cubicBezTo>
                  <a:pt x="1643" y="0"/>
                  <a:pt x="1705" y="20"/>
                  <a:pt x="1760" y="61"/>
                </a:cubicBezTo>
                <a:cubicBezTo>
                  <a:pt x="1814" y="102"/>
                  <a:pt x="1860" y="152"/>
                  <a:pt x="1898" y="212"/>
                </a:cubicBezTo>
                <a:lnTo>
                  <a:pt x="2772" y="1868"/>
                </a:lnTo>
                <a:cubicBezTo>
                  <a:pt x="2821" y="1955"/>
                  <a:pt x="2834" y="2051"/>
                  <a:pt x="2812" y="2154"/>
                </a:cubicBezTo>
                <a:cubicBezTo>
                  <a:pt x="2791" y="2257"/>
                  <a:pt x="2744" y="2344"/>
                  <a:pt x="2674" y="2415"/>
                </a:cubicBezTo>
                <a:lnTo>
                  <a:pt x="2274" y="2815"/>
                </a:lnTo>
                <a:cubicBezTo>
                  <a:pt x="2263" y="2826"/>
                  <a:pt x="2253" y="2843"/>
                  <a:pt x="2245" y="2868"/>
                </a:cubicBezTo>
                <a:cubicBezTo>
                  <a:pt x="2237" y="2892"/>
                  <a:pt x="2233" y="2913"/>
                  <a:pt x="2233" y="2929"/>
                </a:cubicBezTo>
                <a:cubicBezTo>
                  <a:pt x="2255" y="3043"/>
                  <a:pt x="2304" y="3174"/>
                  <a:pt x="2380" y="3321"/>
                </a:cubicBezTo>
                <a:cubicBezTo>
                  <a:pt x="2445" y="3451"/>
                  <a:pt x="2546" y="3610"/>
                  <a:pt x="2682" y="3798"/>
                </a:cubicBezTo>
                <a:cubicBezTo>
                  <a:pt x="2818" y="3986"/>
                  <a:pt x="3011" y="4202"/>
                  <a:pt x="3261" y="4447"/>
                </a:cubicBezTo>
                <a:cubicBezTo>
                  <a:pt x="3506" y="4697"/>
                  <a:pt x="3724" y="4892"/>
                  <a:pt x="3914" y="5030"/>
                </a:cubicBezTo>
                <a:cubicBezTo>
                  <a:pt x="4104" y="5169"/>
                  <a:pt x="4263" y="5271"/>
                  <a:pt x="4391" y="5336"/>
                </a:cubicBezTo>
                <a:cubicBezTo>
                  <a:pt x="4519" y="5402"/>
                  <a:pt x="4617" y="5441"/>
                  <a:pt x="4685" y="5455"/>
                </a:cubicBezTo>
                <a:lnTo>
                  <a:pt x="4787" y="5475"/>
                </a:lnTo>
                <a:cubicBezTo>
                  <a:pt x="4798" y="5475"/>
                  <a:pt x="4816" y="5471"/>
                  <a:pt x="4840" y="5463"/>
                </a:cubicBezTo>
                <a:cubicBezTo>
                  <a:pt x="4865" y="5455"/>
                  <a:pt x="4882" y="5445"/>
                  <a:pt x="4893" y="5434"/>
                </a:cubicBezTo>
                <a:lnTo>
                  <a:pt x="5358" y="4961"/>
                </a:lnTo>
                <a:cubicBezTo>
                  <a:pt x="5456" y="4874"/>
                  <a:pt x="5570" y="4830"/>
                  <a:pt x="5701" y="4830"/>
                </a:cubicBezTo>
                <a:cubicBezTo>
                  <a:pt x="5794" y="4830"/>
                  <a:pt x="5867" y="4847"/>
                  <a:pt x="5921" y="4879"/>
                </a:cubicBezTo>
                <a:lnTo>
                  <a:pt x="5930" y="4879"/>
                </a:lnTo>
                <a:lnTo>
                  <a:pt x="7504" y="5810"/>
                </a:lnTo>
                <a:cubicBezTo>
                  <a:pt x="7619" y="5880"/>
                  <a:pt x="7687" y="5970"/>
                  <a:pt x="7708" y="60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>
            <a:hlinkClick r:id="rId2"/>
          </p:cNvPr>
          <p:cNvSpPr txBox="1"/>
          <p:nvPr userDrawn="1"/>
        </p:nvSpPr>
        <p:spPr bwMode="gray">
          <a:xfrm>
            <a:off x="1761361" y="6197691"/>
            <a:ext cx="969325" cy="216982"/>
          </a:xfrm>
          <a:prstGeom prst="rect">
            <a:avLst/>
          </a:prstGeom>
          <a:noFill/>
        </p:spPr>
        <p:txBody>
          <a:bodyPr wrap="none" lIns="900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900" dirty="0">
                <a:solidFill>
                  <a:schemeClr val="accent1"/>
                </a:solidFill>
              </a:rPr>
              <a:t>irwinmitchell.com</a:t>
            </a:r>
            <a:endParaRPr lang="en-GB" sz="900" b="1" dirty="0">
              <a:solidFill>
                <a:schemeClr val="accent1"/>
              </a:solidFill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gray">
          <a:xfrm>
            <a:off x="1554810" y="6239187"/>
            <a:ext cx="216362" cy="142283"/>
            <a:chOff x="661" y="67"/>
            <a:chExt cx="6224" cy="4093"/>
          </a:xfrm>
          <a:solidFill>
            <a:schemeClr val="accent4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gray">
            <a:xfrm>
              <a:off x="661" y="3546"/>
              <a:ext cx="6224" cy="614"/>
            </a:xfrm>
            <a:custGeom>
              <a:avLst/>
              <a:gdLst>
                <a:gd name="T0" fmla="*/ 1297 w 1299"/>
                <a:gd name="T1" fmla="*/ 2 h 128"/>
                <a:gd name="T2" fmla="*/ 1292 w 1299"/>
                <a:gd name="T3" fmla="*/ 0 h 128"/>
                <a:gd name="T4" fmla="*/ 7 w 1299"/>
                <a:gd name="T5" fmla="*/ 0 h 128"/>
                <a:gd name="T6" fmla="*/ 2 w 1299"/>
                <a:gd name="T7" fmla="*/ 2 h 128"/>
                <a:gd name="T8" fmla="*/ 0 w 1299"/>
                <a:gd name="T9" fmla="*/ 7 h 128"/>
                <a:gd name="T10" fmla="*/ 170 w 1299"/>
                <a:gd name="T11" fmla="*/ 128 h 128"/>
                <a:gd name="T12" fmla="*/ 1128 w 1299"/>
                <a:gd name="T13" fmla="*/ 128 h 128"/>
                <a:gd name="T14" fmla="*/ 1298 w 1299"/>
                <a:gd name="T15" fmla="*/ 7 h 128"/>
                <a:gd name="T16" fmla="*/ 1297 w 1299"/>
                <a:gd name="T17" fmla="*/ 2 h 128"/>
                <a:gd name="T18" fmla="*/ 746 w 1299"/>
                <a:gd name="T19" fmla="*/ 86 h 128"/>
                <a:gd name="T20" fmla="*/ 553 w 1299"/>
                <a:gd name="T21" fmla="*/ 86 h 128"/>
                <a:gd name="T22" fmla="*/ 553 w 1299"/>
                <a:gd name="T23" fmla="*/ 42 h 128"/>
                <a:gd name="T24" fmla="*/ 746 w 1299"/>
                <a:gd name="T25" fmla="*/ 42 h 128"/>
                <a:gd name="T26" fmla="*/ 746 w 1299"/>
                <a:gd name="T27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9" h="128">
                  <a:moveTo>
                    <a:pt x="1297" y="2"/>
                  </a:moveTo>
                  <a:cubicBezTo>
                    <a:pt x="1296" y="1"/>
                    <a:pt x="1294" y="0"/>
                    <a:pt x="1292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9"/>
                    <a:pt x="20" y="128"/>
                    <a:pt x="170" y="128"/>
                  </a:cubicBezTo>
                  <a:lnTo>
                    <a:pt x="1128" y="128"/>
                  </a:lnTo>
                  <a:cubicBezTo>
                    <a:pt x="1279" y="128"/>
                    <a:pt x="1298" y="9"/>
                    <a:pt x="1298" y="7"/>
                  </a:cubicBezTo>
                  <a:cubicBezTo>
                    <a:pt x="1299" y="6"/>
                    <a:pt x="1298" y="4"/>
                    <a:pt x="1297" y="2"/>
                  </a:cubicBezTo>
                  <a:close/>
                  <a:moveTo>
                    <a:pt x="746" y="86"/>
                  </a:moveTo>
                  <a:lnTo>
                    <a:pt x="553" y="86"/>
                  </a:lnTo>
                  <a:lnTo>
                    <a:pt x="553" y="42"/>
                  </a:lnTo>
                  <a:lnTo>
                    <a:pt x="746" y="42"/>
                  </a:lnTo>
                  <a:lnTo>
                    <a:pt x="74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gray">
            <a:xfrm>
              <a:off x="1202" y="67"/>
              <a:ext cx="5137" cy="3258"/>
            </a:xfrm>
            <a:custGeom>
              <a:avLst/>
              <a:gdLst>
                <a:gd name="T0" fmla="*/ 27 w 1072"/>
                <a:gd name="T1" fmla="*/ 679 h 679"/>
                <a:gd name="T2" fmla="*/ 1045 w 1072"/>
                <a:gd name="T3" fmla="*/ 679 h 679"/>
                <a:gd name="T4" fmla="*/ 1072 w 1072"/>
                <a:gd name="T5" fmla="*/ 652 h 679"/>
                <a:gd name="T6" fmla="*/ 1072 w 1072"/>
                <a:gd name="T7" fmla="*/ 27 h 679"/>
                <a:gd name="T8" fmla="*/ 1045 w 1072"/>
                <a:gd name="T9" fmla="*/ 0 h 679"/>
                <a:gd name="T10" fmla="*/ 27 w 1072"/>
                <a:gd name="T11" fmla="*/ 0 h 679"/>
                <a:gd name="T12" fmla="*/ 0 w 1072"/>
                <a:gd name="T13" fmla="*/ 27 h 679"/>
                <a:gd name="T14" fmla="*/ 0 w 1072"/>
                <a:gd name="T15" fmla="*/ 652 h 679"/>
                <a:gd name="T16" fmla="*/ 27 w 1072"/>
                <a:gd name="T17" fmla="*/ 679 h 679"/>
                <a:gd name="T18" fmla="*/ 94 w 1072"/>
                <a:gd name="T19" fmla="*/ 93 h 679"/>
                <a:gd name="T20" fmla="*/ 979 w 1072"/>
                <a:gd name="T21" fmla="*/ 93 h 679"/>
                <a:gd name="T22" fmla="*/ 979 w 1072"/>
                <a:gd name="T23" fmla="*/ 585 h 679"/>
                <a:gd name="T24" fmla="*/ 94 w 1072"/>
                <a:gd name="T25" fmla="*/ 585 h 679"/>
                <a:gd name="T26" fmla="*/ 94 w 1072"/>
                <a:gd name="T27" fmla="*/ 9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2" h="679">
                  <a:moveTo>
                    <a:pt x="27" y="679"/>
                  </a:moveTo>
                  <a:lnTo>
                    <a:pt x="1045" y="679"/>
                  </a:lnTo>
                  <a:cubicBezTo>
                    <a:pt x="1060" y="679"/>
                    <a:pt x="1072" y="667"/>
                    <a:pt x="1072" y="652"/>
                  </a:cubicBezTo>
                  <a:lnTo>
                    <a:pt x="1072" y="27"/>
                  </a:lnTo>
                  <a:cubicBezTo>
                    <a:pt x="1072" y="12"/>
                    <a:pt x="1060" y="0"/>
                    <a:pt x="1045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652"/>
                  </a:lnTo>
                  <a:cubicBezTo>
                    <a:pt x="0" y="667"/>
                    <a:pt x="12" y="679"/>
                    <a:pt x="27" y="679"/>
                  </a:cubicBezTo>
                  <a:close/>
                  <a:moveTo>
                    <a:pt x="94" y="93"/>
                  </a:moveTo>
                  <a:lnTo>
                    <a:pt x="979" y="93"/>
                  </a:lnTo>
                  <a:lnTo>
                    <a:pt x="979" y="585"/>
                  </a:lnTo>
                  <a:lnTo>
                    <a:pt x="94" y="585"/>
                  </a:lnTo>
                  <a:lnTo>
                    <a:pt x="94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TextBox 36">
            <a:hlinkClick r:id="rId3"/>
          </p:cNvPr>
          <p:cNvSpPr txBox="1"/>
          <p:nvPr userDrawn="1"/>
        </p:nvSpPr>
        <p:spPr bwMode="gray">
          <a:xfrm>
            <a:off x="3082137" y="6191265"/>
            <a:ext cx="842688" cy="216982"/>
          </a:xfrm>
          <a:prstGeom prst="rect">
            <a:avLst/>
          </a:prstGeom>
          <a:noFill/>
        </p:spPr>
        <p:txBody>
          <a:bodyPr wrap="none" lIns="900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900" dirty="0">
                <a:solidFill>
                  <a:schemeClr val="accent1"/>
                </a:solidFill>
              </a:rPr>
              <a:t>@</a:t>
            </a:r>
            <a:r>
              <a:rPr lang="en-GB" sz="900" dirty="0" err="1">
                <a:solidFill>
                  <a:schemeClr val="accent1"/>
                </a:solidFill>
              </a:rPr>
              <a:t>IrwinMitchell</a:t>
            </a:r>
            <a:endParaRPr lang="en-GB" sz="900" b="1" dirty="0">
              <a:solidFill>
                <a:schemeClr val="accent1"/>
              </a:solidFill>
            </a:endParaRPr>
          </a:p>
        </p:txBody>
      </p:sp>
      <p:sp>
        <p:nvSpPr>
          <p:cNvPr id="38" name="Freeform 10"/>
          <p:cNvSpPr>
            <a:spLocks/>
          </p:cNvSpPr>
          <p:nvPr userDrawn="1"/>
        </p:nvSpPr>
        <p:spPr bwMode="gray">
          <a:xfrm>
            <a:off x="2918170" y="6245709"/>
            <a:ext cx="174949" cy="142283"/>
          </a:xfrm>
          <a:custGeom>
            <a:avLst/>
            <a:gdLst>
              <a:gd name="T0" fmla="*/ 6827 w 6827"/>
              <a:gd name="T1" fmla="*/ 657 h 5548"/>
              <a:gd name="T2" fmla="*/ 6022 w 6827"/>
              <a:gd name="T3" fmla="*/ 877 h 5548"/>
              <a:gd name="T4" fmla="*/ 6638 w 6827"/>
              <a:gd name="T5" fmla="*/ 103 h 5548"/>
              <a:gd name="T6" fmla="*/ 5749 w 6827"/>
              <a:gd name="T7" fmla="*/ 442 h 5548"/>
              <a:gd name="T8" fmla="*/ 4726 w 6827"/>
              <a:gd name="T9" fmla="*/ 0 h 5548"/>
              <a:gd name="T10" fmla="*/ 3326 w 6827"/>
              <a:gd name="T11" fmla="*/ 1401 h 5548"/>
              <a:gd name="T12" fmla="*/ 3362 w 6827"/>
              <a:gd name="T13" fmla="*/ 1720 h 5548"/>
              <a:gd name="T14" fmla="*/ 475 w 6827"/>
              <a:gd name="T15" fmla="*/ 256 h 5548"/>
              <a:gd name="T16" fmla="*/ 286 w 6827"/>
              <a:gd name="T17" fmla="*/ 961 h 5548"/>
              <a:gd name="T18" fmla="*/ 909 w 6827"/>
              <a:gd name="T19" fmla="*/ 2126 h 5548"/>
              <a:gd name="T20" fmla="*/ 274 w 6827"/>
              <a:gd name="T21" fmla="*/ 1951 h 5548"/>
              <a:gd name="T22" fmla="*/ 274 w 6827"/>
              <a:gd name="T23" fmla="*/ 1969 h 5548"/>
              <a:gd name="T24" fmla="*/ 1398 w 6827"/>
              <a:gd name="T25" fmla="*/ 3342 h 5548"/>
              <a:gd name="T26" fmla="*/ 1029 w 6827"/>
              <a:gd name="T27" fmla="*/ 3391 h 5548"/>
              <a:gd name="T28" fmla="*/ 765 w 6827"/>
              <a:gd name="T29" fmla="*/ 3366 h 5548"/>
              <a:gd name="T30" fmla="*/ 2074 w 6827"/>
              <a:gd name="T31" fmla="*/ 4339 h 5548"/>
              <a:gd name="T32" fmla="*/ 334 w 6827"/>
              <a:gd name="T33" fmla="*/ 4938 h 5548"/>
              <a:gd name="T34" fmla="*/ 0 w 6827"/>
              <a:gd name="T35" fmla="*/ 4919 h 5548"/>
              <a:gd name="T36" fmla="*/ 2147 w 6827"/>
              <a:gd name="T37" fmla="*/ 5548 h 5548"/>
              <a:gd name="T38" fmla="*/ 6132 w 6827"/>
              <a:gd name="T39" fmla="*/ 1563 h 5548"/>
              <a:gd name="T40" fmla="*/ 6128 w 6827"/>
              <a:gd name="T41" fmla="*/ 1382 h 5548"/>
              <a:gd name="T42" fmla="*/ 6827 w 6827"/>
              <a:gd name="T43" fmla="*/ 657 h 5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27" h="5548">
                <a:moveTo>
                  <a:pt x="6827" y="657"/>
                </a:moveTo>
                <a:cubicBezTo>
                  <a:pt x="6576" y="768"/>
                  <a:pt x="6306" y="844"/>
                  <a:pt x="6022" y="877"/>
                </a:cubicBezTo>
                <a:cubicBezTo>
                  <a:pt x="6311" y="704"/>
                  <a:pt x="6534" y="430"/>
                  <a:pt x="6638" y="103"/>
                </a:cubicBezTo>
                <a:cubicBezTo>
                  <a:pt x="6367" y="263"/>
                  <a:pt x="6068" y="380"/>
                  <a:pt x="5749" y="442"/>
                </a:cubicBezTo>
                <a:cubicBezTo>
                  <a:pt x="5493" y="170"/>
                  <a:pt x="5129" y="0"/>
                  <a:pt x="4726" y="0"/>
                </a:cubicBezTo>
                <a:cubicBezTo>
                  <a:pt x="3953" y="0"/>
                  <a:pt x="3326" y="627"/>
                  <a:pt x="3326" y="1401"/>
                </a:cubicBezTo>
                <a:cubicBezTo>
                  <a:pt x="3326" y="1510"/>
                  <a:pt x="3338" y="1617"/>
                  <a:pt x="3362" y="1720"/>
                </a:cubicBezTo>
                <a:cubicBezTo>
                  <a:pt x="2198" y="1661"/>
                  <a:pt x="1166" y="1104"/>
                  <a:pt x="475" y="256"/>
                </a:cubicBezTo>
                <a:cubicBezTo>
                  <a:pt x="355" y="463"/>
                  <a:pt x="286" y="704"/>
                  <a:pt x="286" y="961"/>
                </a:cubicBezTo>
                <a:cubicBezTo>
                  <a:pt x="286" y="1446"/>
                  <a:pt x="533" y="1875"/>
                  <a:pt x="909" y="2126"/>
                </a:cubicBezTo>
                <a:cubicBezTo>
                  <a:pt x="679" y="2119"/>
                  <a:pt x="463" y="2056"/>
                  <a:pt x="274" y="1951"/>
                </a:cubicBezTo>
                <a:cubicBezTo>
                  <a:pt x="274" y="1957"/>
                  <a:pt x="274" y="1963"/>
                  <a:pt x="274" y="1969"/>
                </a:cubicBezTo>
                <a:cubicBezTo>
                  <a:pt x="274" y="2647"/>
                  <a:pt x="757" y="3213"/>
                  <a:pt x="1398" y="3342"/>
                </a:cubicBezTo>
                <a:cubicBezTo>
                  <a:pt x="1280" y="3374"/>
                  <a:pt x="1156" y="3391"/>
                  <a:pt x="1029" y="3391"/>
                </a:cubicBezTo>
                <a:cubicBezTo>
                  <a:pt x="938" y="3391"/>
                  <a:pt x="851" y="3382"/>
                  <a:pt x="765" y="3366"/>
                </a:cubicBezTo>
                <a:cubicBezTo>
                  <a:pt x="943" y="3923"/>
                  <a:pt x="1461" y="4327"/>
                  <a:pt x="2074" y="4339"/>
                </a:cubicBezTo>
                <a:cubicBezTo>
                  <a:pt x="1594" y="4714"/>
                  <a:pt x="990" y="4938"/>
                  <a:pt x="334" y="4938"/>
                </a:cubicBezTo>
                <a:cubicBezTo>
                  <a:pt x="221" y="4938"/>
                  <a:pt x="110" y="4932"/>
                  <a:pt x="0" y="4919"/>
                </a:cubicBezTo>
                <a:cubicBezTo>
                  <a:pt x="620" y="5316"/>
                  <a:pt x="1356" y="5548"/>
                  <a:pt x="2147" y="5548"/>
                </a:cubicBezTo>
                <a:cubicBezTo>
                  <a:pt x="4723" y="5548"/>
                  <a:pt x="6132" y="3414"/>
                  <a:pt x="6132" y="1563"/>
                </a:cubicBezTo>
                <a:cubicBezTo>
                  <a:pt x="6132" y="1502"/>
                  <a:pt x="6130" y="1442"/>
                  <a:pt x="6128" y="1382"/>
                </a:cubicBezTo>
                <a:cubicBezTo>
                  <a:pt x="6401" y="1184"/>
                  <a:pt x="6639" y="938"/>
                  <a:pt x="6827" y="6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 userDrawn="1"/>
        </p:nvSpPr>
        <p:spPr bwMode="gray">
          <a:xfrm>
            <a:off x="303040" y="6528597"/>
            <a:ext cx="3417110" cy="189283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700" dirty="0">
                <a:solidFill>
                  <a:schemeClr val="accent1"/>
                </a:solidFill>
              </a:rPr>
              <a:t>Irwin Mitchell LLP is authorised and regulated by the Solicitors Regulation Authority.</a:t>
            </a:r>
            <a:endParaRPr lang="en-GB" sz="700" b="1" dirty="0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9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97" y="5878946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35" y="385536"/>
            <a:ext cx="8397884" cy="5950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30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1200"/>
              </a:spcAft>
              <a:defRPr sz="28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1200"/>
              </a:spcAft>
              <a:defRPr sz="26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200"/>
              </a:spcAft>
              <a:defRPr sz="24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200"/>
              </a:spcAft>
              <a:defRPr sz="2000" baseline="0">
                <a:solidFill>
                  <a:srgbClr val="92818D"/>
                </a:solidFill>
                <a:latin typeface="Arial" pitchFamily="34" charset="0"/>
                <a:cs typeface="Arial" pitchFamily="34" charset="0"/>
              </a:defRPr>
            </a:lvl5pPr>
            <a:lvl6pPr marL="2152650" indent="-323850">
              <a:spcAft>
                <a:spcPts val="1200"/>
              </a:spcAft>
              <a:buFont typeface="Arial" pitchFamily="34" charset="0"/>
              <a:buChar char="–"/>
              <a:defRPr sz="1800">
                <a:solidFill>
                  <a:srgbClr val="92818D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1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FEFF-5B9B-40AD-8C4B-FED85EA3141A}" type="datetimeFigureOut">
              <a:rPr lang="en-US" sz="1800">
                <a:solidFill>
                  <a:prstClr val="black"/>
                </a:solidFill>
              </a:rPr>
              <a:pPr>
                <a:defRPr/>
              </a:pPr>
              <a:t>1/25/2023</a:t>
            </a:fld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32239" y="6302377"/>
            <a:ext cx="12795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DB3D3C-E472-469B-882D-AFCEEAF86388}" type="slidenum">
              <a:rPr lang="en-GB" sz="1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23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-27495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00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1" y="1494695"/>
            <a:ext cx="7912895" cy="3842483"/>
          </a:xfrm>
        </p:spPr>
        <p:txBody>
          <a:bodyPr rIns="27000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0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1" y="738554"/>
            <a:ext cx="7912895" cy="457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5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98195" y="1494695"/>
            <a:ext cx="3943350" cy="3842483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6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628650" y="738554"/>
            <a:ext cx="3943350" cy="457200"/>
          </a:xfrm>
        </p:spPr>
        <p:txBody>
          <a:bodyPr rIns="180000" anchor="b">
            <a:normAutofit/>
          </a:bodyPr>
          <a:lstStyle>
            <a:lvl1pPr>
              <a:defRPr sz="1800" baseline="0"/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5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1101" y="381600"/>
            <a:ext cx="4265119" cy="5346700"/>
          </a:xfrm>
          <a:custGeom>
            <a:avLst/>
            <a:gdLst>
              <a:gd name="connsiteX0" fmla="*/ 0 w 5686825"/>
              <a:gd name="connsiteY0" fmla="*/ 0 h 5346700"/>
              <a:gd name="connsiteX1" fmla="*/ 5686825 w 5686825"/>
              <a:gd name="connsiteY1" fmla="*/ 0 h 5346700"/>
              <a:gd name="connsiteX2" fmla="*/ 5686825 w 5686825"/>
              <a:gd name="connsiteY2" fmla="*/ 4930352 h 5346700"/>
              <a:gd name="connsiteX3" fmla="*/ 5270477 w 5686825"/>
              <a:gd name="connsiteY3" fmla="*/ 5346700 h 5346700"/>
              <a:gd name="connsiteX4" fmla="*/ 0 w 5686825"/>
              <a:gd name="connsiteY4" fmla="*/ 534670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825" h="5346700">
                <a:moveTo>
                  <a:pt x="0" y="0"/>
                </a:moveTo>
                <a:lnTo>
                  <a:pt x="5686825" y="0"/>
                </a:lnTo>
                <a:lnTo>
                  <a:pt x="5686825" y="4930352"/>
                </a:lnTo>
                <a:cubicBezTo>
                  <a:pt x="5686825" y="5160295"/>
                  <a:pt x="5500420" y="5346700"/>
                  <a:pt x="5270477" y="5346700"/>
                </a:cubicBezTo>
                <a:lnTo>
                  <a:pt x="0" y="5346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1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+ picture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ctr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4579621" y="738554"/>
            <a:ext cx="3969545" cy="457200"/>
          </a:xfrm>
        </p:spPr>
        <p:txBody>
          <a:bodyPr lIns="270000" anchor="b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628650" y="1494695"/>
            <a:ext cx="3943350" cy="3842483"/>
          </a:xfrm>
        </p:spPr>
        <p:txBody>
          <a:bodyPr rIns="27000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 bwMode="gray">
          <a:xfrm>
            <a:off x="4582955" y="1494695"/>
            <a:ext cx="3943350" cy="3842483"/>
          </a:xfrm>
        </p:spPr>
        <p:txBody>
          <a:bodyPr lIns="270000" rIns="0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5100" y="381600"/>
            <a:ext cx="4266900" cy="5345400"/>
          </a:xfrm>
          <a:custGeom>
            <a:avLst/>
            <a:gdLst>
              <a:gd name="connsiteX0" fmla="*/ 416348 w 5689200"/>
              <a:gd name="connsiteY0" fmla="*/ 0 h 5345400"/>
              <a:gd name="connsiteX1" fmla="*/ 5689200 w 5689200"/>
              <a:gd name="connsiteY1" fmla="*/ 0 h 5345400"/>
              <a:gd name="connsiteX2" fmla="*/ 5689200 w 5689200"/>
              <a:gd name="connsiteY2" fmla="*/ 5345400 h 5345400"/>
              <a:gd name="connsiteX3" fmla="*/ 0 w 5689200"/>
              <a:gd name="connsiteY3" fmla="*/ 5345400 h 5345400"/>
              <a:gd name="connsiteX4" fmla="*/ 0 w 5689200"/>
              <a:gd name="connsiteY4" fmla="*/ 416348 h 5345400"/>
              <a:gd name="connsiteX5" fmla="*/ 416348 w 5689200"/>
              <a:gd name="connsiteY5" fmla="*/ 0 h 53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200" h="5345400">
                <a:moveTo>
                  <a:pt x="416348" y="0"/>
                </a:moveTo>
                <a:lnTo>
                  <a:pt x="5689200" y="0"/>
                </a:lnTo>
                <a:lnTo>
                  <a:pt x="5689200" y="5345400"/>
                </a:lnTo>
                <a:lnTo>
                  <a:pt x="0" y="5345400"/>
                </a:lnTo>
                <a:lnTo>
                  <a:pt x="0" y="416348"/>
                </a:lnTo>
                <a:cubicBezTo>
                  <a:pt x="0" y="186405"/>
                  <a:pt x="186405" y="0"/>
                  <a:pt x="4163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900"/>
            </a:lvl1pPr>
          </a:lstStyle>
          <a:p>
            <a:r>
              <a:rPr lang="en-GB" dirty="0"/>
              <a:t>Click icon to insert picture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9" y="6089461"/>
            <a:ext cx="1635674" cy="398540"/>
          </a:xfrm>
          <a:prstGeom prst="rect">
            <a:avLst/>
          </a:prstGeom>
        </p:spPr>
      </p:pic>
      <p:pic>
        <p:nvPicPr>
          <p:cNvPr id="12" name="Picture 2" descr="G:\Administration\GSM\Group Marketing\Marketing and Campaigns\Branding\Logos\RFU Lock-up\RFU Official Legal Partne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5871862"/>
            <a:ext cx="1276246" cy="8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28650" y="738000"/>
            <a:ext cx="7913700" cy="457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This is your title text style.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level: 18pt Arial. Your primary text style used for main body text, normal paragraphs.</a:t>
            </a:r>
          </a:p>
          <a:p>
            <a:pPr lvl="1"/>
            <a:r>
              <a:rPr lang="en-US" dirty="0"/>
              <a:t>Second level: 16pt Arial. Used for text that needs slightly less emphasis than the first level.</a:t>
            </a:r>
          </a:p>
          <a:p>
            <a:pPr lvl="2"/>
            <a:r>
              <a:rPr lang="en-US" dirty="0"/>
              <a:t>Third level: 18pt Arial. Your primary bullet point style.</a:t>
            </a:r>
          </a:p>
          <a:p>
            <a:pPr lvl="3"/>
            <a:r>
              <a:rPr lang="en-US" dirty="0"/>
              <a:t>Fourth level: 16pt Arial. Your secondary and final bullet point style.</a:t>
            </a:r>
          </a:p>
          <a:p>
            <a:pPr lvl="4"/>
            <a:r>
              <a:rPr lang="en-US" dirty="0"/>
              <a:t>Fifth level: 18pt Arial. Used for sub-headings only.</a:t>
            </a:r>
          </a:p>
          <a:p>
            <a:pPr lvl="5"/>
            <a:r>
              <a:rPr lang="en-US" dirty="0"/>
              <a:t>Sixth level: 18pt Arial. </a:t>
            </a:r>
            <a:r>
              <a:rPr lang="en-GB" dirty="0"/>
              <a:t>18pt Arial. This should only be used on messaging that highlights our human approach.</a:t>
            </a:r>
          </a:p>
          <a:p>
            <a:pPr lvl="6"/>
            <a:r>
              <a:rPr lang="en-US" dirty="0"/>
              <a:t>Seventh level: 16pt Arial. </a:t>
            </a:r>
            <a:r>
              <a:rPr lang="en-GB" dirty="0"/>
              <a:t>This should only be used on call to actions.</a:t>
            </a:r>
          </a:p>
          <a:p>
            <a:pPr lvl="7"/>
            <a:r>
              <a:rPr lang="en-US" dirty="0"/>
              <a:t>Eighth level: Denotes an incorrect style; click the ‘decrease list level button’ to return to a correct style. </a:t>
            </a:r>
          </a:p>
          <a:p>
            <a:pPr lvl="8"/>
            <a:r>
              <a:rPr lang="en-US" dirty="0"/>
              <a:t>Ninth level: </a:t>
            </a:r>
            <a:r>
              <a:rPr lang="en-GB" dirty="0"/>
              <a:t>Denotes an incorrect style; click the ‘decrease list level button’ to return to a correct style. </a:t>
            </a:r>
          </a:p>
        </p:txBody>
      </p:sp>
    </p:spTree>
    <p:extLst>
      <p:ext uri="{BB962C8B-B14F-4D97-AF65-F5344CB8AC3E}">
        <p14:creationId xmlns:p14="http://schemas.microsoft.com/office/powerpoint/2010/main" val="26423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13300" indent="-213300" algn="l" defTabSz="6858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426600" indent="-213300" algn="l" defTabSz="6858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Font typeface="Arial" panose="020B0604020202020204" pitchFamily="34" charset="0"/>
        <a:buNone/>
        <a:defRPr sz="135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50" b="1" kern="1200" baseline="0">
          <a:solidFill>
            <a:schemeClr val="accent3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1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 baseline="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031" userDrawn="1">
          <p15:clr>
            <a:srgbClr val="F26B43"/>
          </p15:clr>
        </p15:guide>
        <p15:guide id="3" pos="289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7" pos="2160" userDrawn="1">
          <p15:clr>
            <a:srgbClr val="F26B43"/>
          </p15:clr>
        </p15:guide>
        <p15:guide id="9" orient="horz" pos="3362" userDrawn="1">
          <p15:clr>
            <a:srgbClr val="F26B43"/>
          </p15:clr>
        </p15:guide>
        <p15:guide id="10" pos="136" userDrawn="1">
          <p15:clr>
            <a:srgbClr val="F26B43"/>
          </p15:clr>
        </p15:guide>
        <p15:guide id="11" pos="41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28650" y="738000"/>
            <a:ext cx="7913700" cy="457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This is your title text style.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level: 18pt Arial. Your primary text style used for main body text, normal paragraphs.</a:t>
            </a:r>
          </a:p>
          <a:p>
            <a:pPr lvl="1"/>
            <a:r>
              <a:rPr lang="en-US" dirty="0"/>
              <a:t>Second level: 16pt Arial. Used for text that needs slightly less emphasis than the first level.</a:t>
            </a:r>
          </a:p>
          <a:p>
            <a:pPr lvl="2"/>
            <a:r>
              <a:rPr lang="en-US" dirty="0"/>
              <a:t>Third level: 18pt Arial. Your primary bullet point style.</a:t>
            </a:r>
          </a:p>
          <a:p>
            <a:pPr lvl="3"/>
            <a:r>
              <a:rPr lang="en-US" dirty="0"/>
              <a:t>Fourth level: 16pt Arial. Your secondary and final bullet point style.</a:t>
            </a:r>
          </a:p>
          <a:p>
            <a:pPr lvl="4"/>
            <a:r>
              <a:rPr lang="en-US" dirty="0"/>
              <a:t>Fifth level: 18pt Arial. Used for sub-headings only.</a:t>
            </a:r>
          </a:p>
          <a:p>
            <a:pPr lvl="5"/>
            <a:r>
              <a:rPr lang="en-US" dirty="0"/>
              <a:t>Sixth level: 18pt Arial. </a:t>
            </a:r>
            <a:r>
              <a:rPr lang="en-GB" dirty="0"/>
              <a:t>18pt Arial. This should only be used on messaging that highlights our human approach.</a:t>
            </a:r>
          </a:p>
          <a:p>
            <a:pPr lvl="6"/>
            <a:r>
              <a:rPr lang="en-US" dirty="0"/>
              <a:t>Seventh level: 16pt Arial. </a:t>
            </a:r>
            <a:r>
              <a:rPr lang="en-GB" dirty="0"/>
              <a:t>This should only be used on call to actions.</a:t>
            </a:r>
          </a:p>
          <a:p>
            <a:pPr lvl="7"/>
            <a:r>
              <a:rPr lang="en-US" dirty="0"/>
              <a:t>Eighth level: Denotes an incorrect style; click the ‘decrease list level button’ to return to a correct style. </a:t>
            </a:r>
          </a:p>
          <a:p>
            <a:pPr lvl="8"/>
            <a:r>
              <a:rPr lang="en-US" dirty="0"/>
              <a:t>Ninth level: </a:t>
            </a:r>
            <a:r>
              <a:rPr lang="en-GB" dirty="0"/>
              <a:t>Denotes an incorrect style; click the ‘decrease list level button’ to return to a correct style. </a:t>
            </a:r>
          </a:p>
        </p:txBody>
      </p:sp>
    </p:spTree>
    <p:extLst>
      <p:ext uri="{BB962C8B-B14F-4D97-AF65-F5344CB8AC3E}">
        <p14:creationId xmlns:p14="http://schemas.microsoft.com/office/powerpoint/2010/main" val="15940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 baseline="0">
          <a:solidFill>
            <a:schemeClr val="accent3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375">
          <p15:clr>
            <a:srgbClr val="F26B43"/>
          </p15:clr>
        </p15:guide>
        <p15:guide id="3" pos="385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612">
          <p15:clr>
            <a:srgbClr val="F26B43"/>
          </p15:clr>
        </p15:guide>
        <p15:guide id="7" pos="2880">
          <p15:clr>
            <a:srgbClr val="F26B43"/>
          </p15:clr>
        </p15:guide>
        <p15:guide id="9" orient="horz" pos="3362">
          <p15:clr>
            <a:srgbClr val="F26B43"/>
          </p15:clr>
        </p15:guide>
        <p15:guide id="10" pos="181">
          <p15:clr>
            <a:srgbClr val="F26B43"/>
          </p15:clr>
        </p15:guide>
        <p15:guide id="11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Carmel.Gallagher@IrwinMitchell.com" TargetMode="Externa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.uk/courts/procedure-rules/civil/protocol/prot_jrv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hyperlink" Target="https://www.judiciary.uk/wp-content/uploads/2022/11/14.130_HMCTS_Administrative_Court_Guide_2022_FINAL_v06_WEB__2_.pdf" TargetMode="External"/><Relationship Id="rId5" Type="http://schemas.openxmlformats.org/officeDocument/2006/relationships/hyperlink" Target="https://www.justice.gov.uk/courts/procedure-rules/civil/rules/part54/pd_part54a" TargetMode="External"/><Relationship Id="rId4" Type="http://schemas.openxmlformats.org/officeDocument/2006/relationships/hyperlink" Target="https://www.justice.gov.uk/courts/procedure-rules/civil/rules/part5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99469/Eligibility-keycard_56.pdf" TargetMode="Externa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4519246"/>
            <a:ext cx="6205491" cy="892205"/>
          </a:xfrm>
        </p:spPr>
        <p:txBody>
          <a:bodyPr>
            <a:noAutofit/>
          </a:bodyPr>
          <a:lstStyle/>
          <a:p>
            <a:pPr algn="ctr"/>
            <a:br>
              <a:rPr lang="en-GB" sz="1425" dirty="0"/>
            </a:br>
            <a:r>
              <a:rPr lang="en-GB" dirty="0"/>
              <a:t>Judicial Review and Strategic Litigation for Charities, NGOs</a:t>
            </a:r>
            <a:br>
              <a:rPr lang="en-GB" dirty="0"/>
            </a:br>
            <a:r>
              <a:rPr lang="en-GB" dirty="0"/>
              <a:t> and Campaign Groups: Practical Steps in Judicial Review</a:t>
            </a:r>
            <a:br>
              <a:rPr lang="en-GB" sz="1425" dirty="0"/>
            </a:br>
            <a:br>
              <a:rPr lang="en-GB" sz="1425" dirty="0"/>
            </a:br>
            <a:r>
              <a:rPr lang="en-GB" sz="1425" dirty="0"/>
              <a:t>Oliver Carter, Irwin Mitchell                                                                                    </a:t>
            </a:r>
            <a:r>
              <a:rPr lang="en-GB" sz="1350" dirty="0"/>
              <a:t>25 January 2023</a:t>
            </a:r>
            <a:endParaRPr lang="en-GB" sz="1350" b="0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677BF68-A61D-F834-C3C3-319F265ACB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974" b="8974"/>
          <a:stretch>
            <a:fillRect/>
          </a:stretch>
        </p:blipFill>
        <p:spPr>
          <a:xfrm>
            <a:off x="305991" y="381600"/>
            <a:ext cx="8531128" cy="41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Cost capping orders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application for a </a:t>
            </a:r>
            <a:r>
              <a:rPr lang="en-GB" sz="2000" dirty="0">
                <a:solidFill>
                  <a:prstClr val="white"/>
                </a:solidFill>
                <a:latin typeface="Arial"/>
              </a:rPr>
              <a:t>cost capping order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only made by a claimant (i.e. not by a defendant, interested party or intervener) and must normally be made in the claim form, supported by evidence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Arial"/>
              </a:rPr>
              <a:t>A cost capping order may only be granted by the court after permission to apply for judicial review has been granted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white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Arial"/>
              </a:rPr>
              <a:t>A cost capping order: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white"/>
                </a:solidFill>
                <a:latin typeface="Arial"/>
              </a:rPr>
              <a:t>Will usually limit the amount a claimant can be ordered to pay in respect of adverse costs if they lose; and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white"/>
                </a:solidFill>
                <a:latin typeface="Arial"/>
              </a:rPr>
              <a:t>Must also limit the amount that a claimant can recover from a defendant if they win (but this need not be the same amount)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5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Cost capping orders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15157" y="1624616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court may only make a cost capping order if it is satisfied that: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proceedings are public interest proceedings; and</a:t>
            </a:r>
          </a:p>
          <a:p>
            <a:pPr lvl="1"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absence of the order, the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clai</a:t>
            </a:r>
            <a:r>
              <a:rPr lang="en-GB" sz="2000" dirty="0" err="1">
                <a:solidFill>
                  <a:prstClr val="white"/>
                </a:solidFill>
                <a:latin typeface="Arial"/>
              </a:rPr>
              <a:t>mant</a:t>
            </a:r>
            <a:r>
              <a:rPr lang="en-GB" sz="2000" dirty="0">
                <a:solidFill>
                  <a:prstClr val="white"/>
                </a:solidFill>
                <a:latin typeface="Arial"/>
              </a:rPr>
              <a:t> would discontinue the application for judicial review or cease to participate in the  proceedings; and</a:t>
            </a:r>
          </a:p>
          <a:p>
            <a:pPr lvl="1">
              <a:defRPr/>
            </a:pPr>
            <a:endParaRPr lang="en-GB" sz="2000" dirty="0">
              <a:solidFill>
                <a:prstClr val="white"/>
              </a:solidFill>
              <a:latin typeface="Arial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would be reasonable to do so</a:t>
            </a:r>
          </a:p>
          <a:p>
            <a:pPr lvl="1">
              <a:defRPr/>
            </a:pPr>
            <a:endParaRPr lang="en-GB" sz="2000" dirty="0">
              <a:solidFill>
                <a:prstClr val="white"/>
              </a:solidFill>
              <a:latin typeface="Arial"/>
            </a:endParaRPr>
          </a:p>
          <a:p>
            <a:pPr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</a:rPr>
              <a:t>(For more detail on cost capping orders in judicial review, see sections 88-90 of the Criminal Justice and Courts Act 2015)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3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Interveners and costs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15157" y="1624616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intervener’s costs will only be paid by another party in exceptional circumstances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Section 87 CJCA 2015: if another party applies for an intervener to pay any of their costs, the court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order an intervener to pay the costs incurred as a result of their involvement if: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</a:rPr>
              <a:t>The intervener has acted, in substance, as the sole or principal applicant, defendant, appellant or respondent;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intervener’s evidence and representations, taken as a whole, have not been of significant assistance to the court;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</a:rPr>
              <a:t>A significant part of the intervener’s evidence and representations relates to matters that it is not necessary for the court to consider;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intervener has behaved unreasonably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2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If the case is successful…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Winning in court will often mean the decision is overturned </a:t>
            </a:r>
            <a:r>
              <a:rPr lang="en-GB" sz="2200" dirty="0"/>
              <a:t>– but this does not stop the Defendant trying to ‘re-make’ the decision lawfully at a later date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Many judicial review cases settle before reaching court </a:t>
            </a:r>
            <a:r>
              <a:rPr lang="en-GB" sz="2200" dirty="0"/>
              <a:t>– the vast majority of cases do not reach a final hearing, and Defendants may back down after a pre-action letter, or when the court grants permission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5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Oliver Carter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826881" y="2418770"/>
            <a:ext cx="2587739" cy="759436"/>
          </a:xfrm>
        </p:spPr>
        <p:txBody>
          <a:bodyPr>
            <a:normAutofit/>
          </a:bodyPr>
          <a:lstStyle/>
          <a:p>
            <a:r>
              <a:rPr lang="en-GB" dirty="0"/>
              <a:t>Associate Solicitor</a:t>
            </a:r>
          </a:p>
          <a:p>
            <a:r>
              <a:rPr lang="en-GB" dirty="0"/>
              <a:t>Public Law and Human Rights</a:t>
            </a:r>
          </a:p>
          <a:p>
            <a:r>
              <a:rPr lang="en-GB" dirty="0"/>
              <a:t>Irwin Mitchell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005646" y="3286490"/>
            <a:ext cx="2420716" cy="154615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Oliver.Carter@IrwinMitchell.com</a:t>
            </a:r>
            <a:r>
              <a:rPr lang="en-GB" dirty="0"/>
              <a:t> 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9"/>
          </p:nvPr>
        </p:nvSpPr>
        <p:spPr/>
      </p:sp>
      <p:pic>
        <p:nvPicPr>
          <p:cNvPr id="1028" name="Picture 4" descr="https://ucb7a03ce32bdf30c76e299bc21a.previews.dropboxusercontent.com/p/thumb/AA-7PbadoHlER4w7G4P1mcrmDK21Cim7-WXw0GcFUqUBSg-W7lgEBKECk8MatCUwg88UsyRCTw8ycVlI25OybAnvWLPVJ4ig8SAHHVMX5vKdIA_fIHJqGiuuluS43NxaR3wbh0WZ-UlrBsA-jqhK97LqvTLAhIL0Ms3MPz-8yRg_o81hVcB210RL6Jy7svVkch4cFuv-cjDOR6TjXd3S8mS6isvLz1sZPKj4T8WuKrASPj5TWBhhSM0VA0lQ_7o45xGIFrL-w6RtBbVJ7z-EwYma1mzlpcOHhgu4uX3IBWpU2qEt38R6ObrCA6FaugmBJG31eUZxeU8KetW2nOwZImMLmPH5s3EhnOcaeNRcbrM_3QfS70juxXzAIq6murOJe2vKbM6DXg-w_6NiRDK-f7pG/p.jpeg?fv_content=true&amp;size_mode=5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r="42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Practical steps in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limit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Pre-action protocol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Arial"/>
              </a:rPr>
              <a:t>Application for permission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Arial"/>
              </a:rPr>
              <a:t>Substantive hearing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 and costs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="1" noProof="0" dirty="0">
              <a:solidFill>
                <a:prstClr val="white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further information, see: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hlinkClick r:id="rId3"/>
              </a:rPr>
              <a:t>Pre-action protocol for judicial review</a:t>
            </a:r>
            <a:endParaRPr lang="en-GB" sz="1600" dirty="0">
              <a:solidFill>
                <a:prstClr val="white"/>
              </a:solidFill>
              <a:latin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Civil Procedure Rule 54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Practice Direction 54A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/>
                </a:solidFill>
                <a:latin typeface="Arial"/>
                <a:hlinkClick r:id="rId6"/>
              </a:rPr>
              <a:t>The Administrative Court Judicial Review Guide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6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Time limit for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You </a:t>
            </a:r>
            <a:r>
              <a:rPr lang="en-GB" sz="2400" b="1" u="sng" dirty="0"/>
              <a:t>must</a:t>
            </a:r>
            <a:r>
              <a:rPr lang="en-GB" sz="2400" b="1" dirty="0"/>
              <a:t> act quickly</a:t>
            </a:r>
            <a:r>
              <a:rPr lang="en-GB" sz="2400" dirty="0"/>
              <a:t>: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Any application for judicial review must be filed at court promptly </a:t>
            </a:r>
            <a:r>
              <a:rPr lang="en-GB" sz="2400" b="1" dirty="0"/>
              <a:t>and</a:t>
            </a:r>
            <a:r>
              <a:rPr lang="en-GB" sz="2400" dirty="0"/>
              <a:t> in any event not later than three months after the grounds to make the claim first arose* </a:t>
            </a:r>
          </a:p>
          <a:p>
            <a:pPr algn="ctr"/>
            <a:r>
              <a:rPr lang="en-GB" sz="2400" dirty="0"/>
              <a:t>- CPR 54.5</a:t>
            </a:r>
          </a:p>
          <a:p>
            <a:pPr algn="ctr"/>
            <a:endParaRPr lang="en-GB" sz="2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(*Unless a shorter time limit is specified, e.g. six weeks in planning cases)</a:t>
            </a:r>
          </a:p>
          <a:p>
            <a:endParaRPr lang="en-GB" sz="2400" dirty="0"/>
          </a:p>
          <a:p>
            <a:endParaRPr lang="en-GB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5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 of bringing a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1</a:t>
            </a:r>
            <a:r>
              <a:rPr lang="en-GB" sz="2200" dirty="0"/>
              <a:t>: Identify the decision: what is the decision, who took it, when and how was it taken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2</a:t>
            </a:r>
            <a:r>
              <a:rPr lang="en-GB" sz="2200" dirty="0"/>
              <a:t>: Funding: how will the case be funded? e.g. legal aid, crowdfunding, private funding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3</a:t>
            </a:r>
            <a:r>
              <a:rPr lang="en-GB" sz="2200" dirty="0"/>
              <a:t>: Pre-action stage: send a pre-action letter to the Defendant setting out the facts and legal arguments. A response must usually be provided within 14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7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 of bringing a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4</a:t>
            </a:r>
            <a:r>
              <a:rPr lang="en-GB" sz="2200" dirty="0"/>
              <a:t>: Apply for permission: apply to the court for ‘permission’ to bring a judicial review (and for interim relief if urgent action is needed, e.g. an injunction)</a:t>
            </a:r>
          </a:p>
          <a:p>
            <a:endParaRPr lang="en-GB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Claimant files claim form, statement of facts and grounds, any witness statements, relevant documents or correspondence, pays court fee (£154), then serves issued claim within 7 days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Within 21 days, the Defendant files acknowledgment of service and summary grounds of defence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The papers are then passed to a judge to consider permission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1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 of bringing a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5</a:t>
            </a:r>
            <a:r>
              <a:rPr lang="en-GB" sz="2200" dirty="0"/>
              <a:t>: Permission: a judge will consider whether the case has ‘arguable’ grounds. If it does, the judge will grant permission to proceed to a final hearing. Claimant then to pay court fee of £770. Within 35 days, the Defendant files detailed grounds of defence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(</a:t>
            </a:r>
            <a:r>
              <a:rPr lang="en-GB" sz="2200" b="1" dirty="0"/>
              <a:t>Step 5a</a:t>
            </a:r>
            <a:r>
              <a:rPr lang="en-GB" sz="2200" dirty="0"/>
              <a:t>: Permission refused: if permission is refused ‘on the papers’, you can apply for an oral renewal hearing for this to be reconsidered – court fee of £385, deducted from fee above if permission is granted on renewal)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6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 of bringing a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6</a:t>
            </a:r>
            <a:r>
              <a:rPr lang="en-GB" sz="2200" dirty="0"/>
              <a:t>: Final hearing: the parties make legal arguments in court (oral witness evidence is rare), usually for one day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The judge(s) will usually reserve judgment, i.e. hand down or deliver their judgment at a later date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7</a:t>
            </a:r>
            <a:r>
              <a:rPr lang="en-GB" sz="2200" dirty="0"/>
              <a:t>: Costs: the court has discretion, but the general rule is that the unsuccessful party pays the successful party’s legal costs (CPR 44.2)</a:t>
            </a:r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1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 of bringing a judicial review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8</a:t>
            </a:r>
            <a:r>
              <a:rPr lang="en-GB" sz="2200" dirty="0"/>
              <a:t>: Appeal: if your case is unsuccessful, you can apply for permission to appeal to the Court of Appeal 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Permission will only be granted if there is a real prospect of success or there is another compelling reason for the appeal to be heard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Step 9</a:t>
            </a:r>
            <a:r>
              <a:rPr lang="en-GB" sz="2200" dirty="0"/>
              <a:t>: Second appeal: if unsuccessful again, you can apply for permission to appeal to the Supreme Court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0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How can you fund a judicial review?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8473" y="1615738"/>
            <a:ext cx="8513685" cy="419026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aid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available if an individual is financially eligible (see civil legal aid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eligibility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keycard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summary). Legal aid protects against adverse costs if the case is unsuccessful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Crowdfunding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e.g.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CrowdJustice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funding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(including discounted agreements)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Arial"/>
              </a:rPr>
              <a:t>Pro bono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3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rwin Mitchell template 4x3 2020 RFU">
  <a:themeElements>
    <a:clrScheme name="Irwin Mitchell 2020">
      <a:dk1>
        <a:srgbClr val="1A3B7C"/>
      </a:dk1>
      <a:lt1>
        <a:sysClr val="window" lastClr="FFFFFF"/>
      </a:lt1>
      <a:dk2>
        <a:srgbClr val="A11B67"/>
      </a:dk2>
      <a:lt2>
        <a:srgbClr val="FFFFFF"/>
      </a:lt2>
      <a:accent1>
        <a:srgbClr val="1A3B7C"/>
      </a:accent1>
      <a:accent2>
        <a:srgbClr val="A11B67"/>
      </a:accent2>
      <a:accent3>
        <a:srgbClr val="ECA12D"/>
      </a:accent3>
      <a:accent4>
        <a:srgbClr val="17B3B4"/>
      </a:accent4>
      <a:accent5>
        <a:srgbClr val="FFBDD6"/>
      </a:accent5>
      <a:accent6>
        <a:srgbClr val="2C95D7"/>
      </a:accent6>
      <a:hlink>
        <a:srgbClr val="17B3B4"/>
      </a:hlink>
      <a:folHlink>
        <a:srgbClr val="17B3B4"/>
      </a:folHlink>
    </a:clrScheme>
    <a:fontScheme name="Irwin Mitchell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>
          <a:lnSpc>
            <a:spcPct val="90000"/>
          </a:lnSpc>
          <a:spcAft>
            <a:spcPts val="400"/>
          </a:spcAft>
          <a:buFont typeface="Arial" panose="020B0604020202020204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lnSpc>
            <a:spcPct val="90000"/>
          </a:lnSpc>
          <a:spcAft>
            <a:spcPts val="400"/>
          </a:spcAft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rwin Mitchell template 4x3 2020 ntv1" id="{4F85FA8C-F47D-4F71-9914-C3430AFA485E}" vid="{7610FFB4-B489-4476-908E-4227262A2F4F}"/>
    </a:ext>
  </a:extLst>
</a:theme>
</file>

<file path=ppt/theme/theme2.xml><?xml version="1.0" encoding="utf-8"?>
<a:theme xmlns:a="http://schemas.openxmlformats.org/drawingml/2006/main" name="1_Irwin Mitchell template 4x3 2020 RFU">
  <a:themeElements>
    <a:clrScheme name="Irwin Mitchell 2020">
      <a:dk1>
        <a:srgbClr val="1A3B7C"/>
      </a:dk1>
      <a:lt1>
        <a:sysClr val="window" lastClr="FFFFFF"/>
      </a:lt1>
      <a:dk2>
        <a:srgbClr val="A11B67"/>
      </a:dk2>
      <a:lt2>
        <a:srgbClr val="FFFFFF"/>
      </a:lt2>
      <a:accent1>
        <a:srgbClr val="1A3B7C"/>
      </a:accent1>
      <a:accent2>
        <a:srgbClr val="A11B67"/>
      </a:accent2>
      <a:accent3>
        <a:srgbClr val="ECA12D"/>
      </a:accent3>
      <a:accent4>
        <a:srgbClr val="17B3B4"/>
      </a:accent4>
      <a:accent5>
        <a:srgbClr val="FFBDD6"/>
      </a:accent5>
      <a:accent6>
        <a:srgbClr val="2C95D7"/>
      </a:accent6>
      <a:hlink>
        <a:srgbClr val="17B3B4"/>
      </a:hlink>
      <a:folHlink>
        <a:srgbClr val="17B3B4"/>
      </a:folHlink>
    </a:clrScheme>
    <a:fontScheme name="Irwin Mitchell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>
          <a:lnSpc>
            <a:spcPct val="90000"/>
          </a:lnSpc>
          <a:spcAft>
            <a:spcPts val="400"/>
          </a:spcAft>
          <a:buFont typeface="Arial" panose="020B0604020202020204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lnSpc>
            <a:spcPct val="90000"/>
          </a:lnSpc>
          <a:spcAft>
            <a:spcPts val="400"/>
          </a:spcAft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rwin Mitchell template 4x3 2020 ntv1" id="{4F85FA8C-F47D-4F71-9914-C3430AFA485E}" vid="{7610FFB4-B489-4476-908E-4227262A2F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1066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Bold</vt:lpstr>
      <vt:lpstr>Wingdings</vt:lpstr>
      <vt:lpstr>Irwin Mitchell template 4x3 2020 RFU</vt:lpstr>
      <vt:lpstr>1_Irwin Mitchell template 4x3 2020 RFU</vt:lpstr>
      <vt:lpstr> Judicial Review and Strategic Litigation for Charities, NGOs  and Campaign Groups: Practical Steps in Judicial Review  Oliver Carter, Irwin Mitchell                                                                                    25 January 2023</vt:lpstr>
      <vt:lpstr>Practical steps in judicial review</vt:lpstr>
      <vt:lpstr>Time limit for judicial review</vt:lpstr>
      <vt:lpstr>The process of bringing a judicial review</vt:lpstr>
      <vt:lpstr>The process of bringing a judicial review</vt:lpstr>
      <vt:lpstr>The process of bringing a judicial review</vt:lpstr>
      <vt:lpstr>The process of bringing a judicial review</vt:lpstr>
      <vt:lpstr>The process of bringing a judicial review</vt:lpstr>
      <vt:lpstr>How can you fund a judicial review?</vt:lpstr>
      <vt:lpstr>Cost capping orders</vt:lpstr>
      <vt:lpstr>Cost capping orders</vt:lpstr>
      <vt:lpstr>Interveners and costs</vt:lpstr>
      <vt:lpstr>If the case is successful…</vt:lpstr>
      <vt:lpstr>Contact</vt:lpstr>
      <vt:lpstr>PowerPoint Presentation</vt:lpstr>
    </vt:vector>
  </TitlesOfParts>
  <Company>Irwin Mitchell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Judicial Review and Strategic Litigation  for Charities, NGOs and Campaign Groups  25 January 2023</dc:title>
  <dc:creator>Oliver Carter</dc:creator>
  <cp:lastModifiedBy>Oliver Carter</cp:lastModifiedBy>
  <cp:revision>13</cp:revision>
  <dcterms:created xsi:type="dcterms:W3CDTF">2023-01-23T18:49:17Z</dcterms:created>
  <dcterms:modified xsi:type="dcterms:W3CDTF">2023-01-25T14:47:17Z</dcterms:modified>
</cp:coreProperties>
</file>