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C16F6-A23A-4C67-97A1-F1F03C854A71}" v="40" dt="2024-04-12T14:11:27.183"/>
    <p1510:client id="{C74C7B68-BB31-8FA5-1FA0-BFB4F0029D66}" v="7" dt="2024-04-12T13:55:44.549"/>
    <p1510:client id="{D420C050-F514-E77A-3973-F357B8C8BBBD}" v="33" dt="2024-04-12T14:02:34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Wood" userId="S::a.wood@publiclawproject.org.uk::8a2a1431-7ef9-4a4f-84d6-cba25cd4e048" providerId="AD" clId="Web-{C74C7B68-BB31-8FA5-1FA0-BFB4F0029D66}"/>
    <pc:docChg chg="addSld modSld">
      <pc:chgData name="Alice Wood" userId="S::a.wood@publiclawproject.org.uk::8a2a1431-7ef9-4a4f-84d6-cba25cd4e048" providerId="AD" clId="Web-{C74C7B68-BB31-8FA5-1FA0-BFB4F0029D66}" dt="2024-04-12T13:55:44.549" v="5"/>
      <pc:docMkLst>
        <pc:docMk/>
      </pc:docMkLst>
      <pc:sldChg chg="addSp delSp modSp new">
        <pc:chgData name="Alice Wood" userId="S::a.wood@publiclawproject.org.uk::8a2a1431-7ef9-4a4f-84d6-cba25cd4e048" providerId="AD" clId="Web-{C74C7B68-BB31-8FA5-1FA0-BFB4F0029D66}" dt="2024-04-12T13:55:44.549" v="5"/>
        <pc:sldMkLst>
          <pc:docMk/>
          <pc:sldMk cId="1246754763" sldId="260"/>
        </pc:sldMkLst>
        <pc:picChg chg="add del mod">
          <ac:chgData name="Alice Wood" userId="S::a.wood@publiclawproject.org.uk::8a2a1431-7ef9-4a4f-84d6-cba25cd4e048" providerId="AD" clId="Web-{C74C7B68-BB31-8FA5-1FA0-BFB4F0029D66}" dt="2024-04-12T13:55:44.549" v="5"/>
          <ac:picMkLst>
            <pc:docMk/>
            <pc:sldMk cId="1246754763" sldId="260"/>
            <ac:picMk id="2" creationId="{2627BF6A-FADB-0054-ED71-92B982321D5E}"/>
          </ac:picMkLst>
        </pc:picChg>
      </pc:sldChg>
    </pc:docChg>
  </pc:docChgLst>
  <pc:docChgLst>
    <pc:chgData name="Alice Wood" userId="S::a.wood@publiclawproject.org.uk::8a2a1431-7ef9-4a4f-84d6-cba25cd4e048" providerId="AD" clId="Web-{F131E671-8367-0FCA-7CB2-0ED3B8AF54F7}"/>
    <pc:docChg chg="addSld modSld">
      <pc:chgData name="Alice Wood" userId="S::a.wood@publiclawproject.org.uk::8a2a1431-7ef9-4a4f-84d6-cba25cd4e048" providerId="AD" clId="Web-{F131E671-8367-0FCA-7CB2-0ED3B8AF54F7}" dt="2024-04-11T13:07:55.926" v="56"/>
      <pc:docMkLst>
        <pc:docMk/>
      </pc:docMkLst>
      <pc:sldChg chg="addSp delSp modSp">
        <pc:chgData name="Alice Wood" userId="S::a.wood@publiclawproject.org.uk::8a2a1431-7ef9-4a4f-84d6-cba25cd4e048" providerId="AD" clId="Web-{F131E671-8367-0FCA-7CB2-0ED3B8AF54F7}" dt="2024-04-11T11:52:14.066" v="20"/>
        <pc:sldMkLst>
          <pc:docMk/>
          <pc:sldMk cId="109857222" sldId="256"/>
        </pc:sldMkLst>
        <pc:spChg chg="del">
          <ac:chgData name="Alice Wood" userId="S::a.wood@publiclawproject.org.uk::8a2a1431-7ef9-4a4f-84d6-cba25cd4e048" providerId="AD" clId="Web-{F131E671-8367-0FCA-7CB2-0ED3B8AF54F7}" dt="2024-04-11T11:48:53.605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lice Wood" userId="S::a.wood@publiclawproject.org.uk::8a2a1431-7ef9-4a4f-84d6-cba25cd4e048" providerId="AD" clId="Web-{F131E671-8367-0FCA-7CB2-0ED3B8AF54F7}" dt="2024-04-11T11:48:56.902" v="1"/>
          <ac:spMkLst>
            <pc:docMk/>
            <pc:sldMk cId="109857222" sldId="256"/>
            <ac:spMk id="3" creationId="{00000000-0000-0000-0000-000000000000}"/>
          </ac:spMkLst>
        </pc:spChg>
        <pc:picChg chg="add mod modCrop">
          <ac:chgData name="Alice Wood" userId="S::a.wood@publiclawproject.org.uk::8a2a1431-7ef9-4a4f-84d6-cba25cd4e048" providerId="AD" clId="Web-{F131E671-8367-0FCA-7CB2-0ED3B8AF54F7}" dt="2024-04-11T11:52:14.066" v="20"/>
          <ac:picMkLst>
            <pc:docMk/>
            <pc:sldMk cId="109857222" sldId="256"/>
            <ac:picMk id="4" creationId="{245C18B0-3E9D-C909-299D-6808541D9DD7}"/>
          </ac:picMkLst>
        </pc:picChg>
      </pc:sldChg>
      <pc:sldChg chg="addSp delSp modSp new">
        <pc:chgData name="Alice Wood" userId="S::a.wood@publiclawproject.org.uk::8a2a1431-7ef9-4a4f-84d6-cba25cd4e048" providerId="AD" clId="Web-{F131E671-8367-0FCA-7CB2-0ED3B8AF54F7}" dt="2024-04-11T13:03:59.101" v="32"/>
        <pc:sldMkLst>
          <pc:docMk/>
          <pc:sldMk cId="831883896" sldId="257"/>
        </pc:sldMkLst>
        <pc:spChg chg="del">
          <ac:chgData name="Alice Wood" userId="S::a.wood@publiclawproject.org.uk::8a2a1431-7ef9-4a4f-84d6-cba25cd4e048" providerId="AD" clId="Web-{F131E671-8367-0FCA-7CB2-0ED3B8AF54F7}" dt="2024-04-11T13:03:19.442" v="23"/>
          <ac:spMkLst>
            <pc:docMk/>
            <pc:sldMk cId="831883896" sldId="257"/>
            <ac:spMk id="2" creationId="{1FA8253B-B679-CBF9-B93C-A0BA3E735246}"/>
          </ac:spMkLst>
        </pc:spChg>
        <pc:spChg chg="del">
          <ac:chgData name="Alice Wood" userId="S::a.wood@publiclawproject.org.uk::8a2a1431-7ef9-4a4f-84d6-cba25cd4e048" providerId="AD" clId="Web-{F131E671-8367-0FCA-7CB2-0ED3B8AF54F7}" dt="2024-04-11T13:03:19.442" v="22"/>
          <ac:spMkLst>
            <pc:docMk/>
            <pc:sldMk cId="831883896" sldId="257"/>
            <ac:spMk id="3" creationId="{27C5F8E7-DC0B-210A-9B8F-72EF3C00575A}"/>
          </ac:spMkLst>
        </pc:spChg>
        <pc:picChg chg="add mod modCrop">
          <ac:chgData name="Alice Wood" userId="S::a.wood@publiclawproject.org.uk::8a2a1431-7ef9-4a4f-84d6-cba25cd4e048" providerId="AD" clId="Web-{F131E671-8367-0FCA-7CB2-0ED3B8AF54F7}" dt="2024-04-11T13:03:59.101" v="32"/>
          <ac:picMkLst>
            <pc:docMk/>
            <pc:sldMk cId="831883896" sldId="257"/>
            <ac:picMk id="4" creationId="{4889D050-CE5D-6886-0986-FFA13FCB9880}"/>
          </ac:picMkLst>
        </pc:picChg>
      </pc:sldChg>
      <pc:sldChg chg="addSp delSp modSp new">
        <pc:chgData name="Alice Wood" userId="S::a.wood@publiclawproject.org.uk::8a2a1431-7ef9-4a4f-84d6-cba25cd4e048" providerId="AD" clId="Web-{F131E671-8367-0FCA-7CB2-0ED3B8AF54F7}" dt="2024-04-11T13:05:27.355" v="42"/>
        <pc:sldMkLst>
          <pc:docMk/>
          <pc:sldMk cId="1434339031" sldId="258"/>
        </pc:sldMkLst>
        <pc:spChg chg="del">
          <ac:chgData name="Alice Wood" userId="S::a.wood@publiclawproject.org.uk::8a2a1431-7ef9-4a4f-84d6-cba25cd4e048" providerId="AD" clId="Web-{F131E671-8367-0FCA-7CB2-0ED3B8AF54F7}" dt="2024-04-11T13:05:02.917" v="35"/>
          <ac:spMkLst>
            <pc:docMk/>
            <pc:sldMk cId="1434339031" sldId="258"/>
            <ac:spMk id="2" creationId="{CF4F7EAA-3CFF-60B0-FA4B-B1EEC41862D6}"/>
          </ac:spMkLst>
        </pc:spChg>
        <pc:spChg chg="del">
          <ac:chgData name="Alice Wood" userId="S::a.wood@publiclawproject.org.uk::8a2a1431-7ef9-4a4f-84d6-cba25cd4e048" providerId="AD" clId="Web-{F131E671-8367-0FCA-7CB2-0ED3B8AF54F7}" dt="2024-04-11T13:05:02.917" v="34"/>
          <ac:spMkLst>
            <pc:docMk/>
            <pc:sldMk cId="1434339031" sldId="258"/>
            <ac:spMk id="3" creationId="{36A7D93A-49FC-ACBE-13AF-6FEB96144516}"/>
          </ac:spMkLst>
        </pc:spChg>
        <pc:picChg chg="add mod modCrop">
          <ac:chgData name="Alice Wood" userId="S::a.wood@publiclawproject.org.uk::8a2a1431-7ef9-4a4f-84d6-cba25cd4e048" providerId="AD" clId="Web-{F131E671-8367-0FCA-7CB2-0ED3B8AF54F7}" dt="2024-04-11T13:05:27.355" v="42"/>
          <ac:picMkLst>
            <pc:docMk/>
            <pc:sldMk cId="1434339031" sldId="258"/>
            <ac:picMk id="4" creationId="{71BF3346-CCA4-DAB2-CE91-30D1109A3FFB}"/>
          </ac:picMkLst>
        </pc:picChg>
      </pc:sldChg>
      <pc:sldChg chg="addSp delSp modSp new">
        <pc:chgData name="Alice Wood" userId="S::a.wood@publiclawproject.org.uk::8a2a1431-7ef9-4a4f-84d6-cba25cd4e048" providerId="AD" clId="Web-{F131E671-8367-0FCA-7CB2-0ED3B8AF54F7}" dt="2024-04-11T13:07:55.926" v="56"/>
        <pc:sldMkLst>
          <pc:docMk/>
          <pc:sldMk cId="160005447" sldId="259"/>
        </pc:sldMkLst>
        <pc:spChg chg="del">
          <ac:chgData name="Alice Wood" userId="S::a.wood@publiclawproject.org.uk::8a2a1431-7ef9-4a4f-84d6-cba25cd4e048" providerId="AD" clId="Web-{F131E671-8367-0FCA-7CB2-0ED3B8AF54F7}" dt="2024-04-11T13:05:41.966" v="45"/>
          <ac:spMkLst>
            <pc:docMk/>
            <pc:sldMk cId="160005447" sldId="259"/>
            <ac:spMk id="2" creationId="{23AC7CC1-1BF9-5F13-DECC-0F0C2D8254ED}"/>
          </ac:spMkLst>
        </pc:spChg>
        <pc:spChg chg="del">
          <ac:chgData name="Alice Wood" userId="S::a.wood@publiclawproject.org.uk::8a2a1431-7ef9-4a4f-84d6-cba25cd4e048" providerId="AD" clId="Web-{F131E671-8367-0FCA-7CB2-0ED3B8AF54F7}" dt="2024-04-11T13:05:41.966" v="44"/>
          <ac:spMkLst>
            <pc:docMk/>
            <pc:sldMk cId="160005447" sldId="259"/>
            <ac:spMk id="3" creationId="{C0CA74AA-336E-ECAF-B24C-DDAFDBAEE858}"/>
          </ac:spMkLst>
        </pc:spChg>
        <pc:picChg chg="add del mod">
          <ac:chgData name="Alice Wood" userId="S::a.wood@publiclawproject.org.uk::8a2a1431-7ef9-4a4f-84d6-cba25cd4e048" providerId="AD" clId="Web-{F131E671-8367-0FCA-7CB2-0ED3B8AF54F7}" dt="2024-04-11T13:06:04.857" v="50"/>
          <ac:picMkLst>
            <pc:docMk/>
            <pc:sldMk cId="160005447" sldId="259"/>
            <ac:picMk id="4" creationId="{D0565F31-6961-05F9-C486-A42540BEB8AA}"/>
          </ac:picMkLst>
        </pc:picChg>
        <pc:picChg chg="add mod modCrop">
          <ac:chgData name="Alice Wood" userId="S::a.wood@publiclawproject.org.uk::8a2a1431-7ef9-4a4f-84d6-cba25cd4e048" providerId="AD" clId="Web-{F131E671-8367-0FCA-7CB2-0ED3B8AF54F7}" dt="2024-04-11T13:07:55.926" v="56"/>
          <ac:picMkLst>
            <pc:docMk/>
            <pc:sldMk cId="160005447" sldId="259"/>
            <ac:picMk id="5" creationId="{B4A0DC07-04AA-253A-0A4A-AF9AC085DB7E}"/>
          </ac:picMkLst>
        </pc:picChg>
      </pc:sldChg>
    </pc:docChg>
  </pc:docChgLst>
  <pc:docChgLst>
    <pc:chgData name="Alice Wood" userId="8a2a1431-7ef9-4a4f-84d6-cba25cd4e048" providerId="ADAL" clId="{593C16F6-A23A-4C67-97A1-F1F03C854A71}"/>
    <pc:docChg chg="addSld modSld modShowInfo">
      <pc:chgData name="Alice Wood" userId="8a2a1431-7ef9-4a4f-84d6-cba25cd4e048" providerId="ADAL" clId="{593C16F6-A23A-4C67-97A1-F1F03C854A71}" dt="2024-04-12T14:11:27.183" v="41"/>
      <pc:docMkLst>
        <pc:docMk/>
      </pc:docMkLst>
      <pc:sldChg chg="modTransition">
        <pc:chgData name="Alice Wood" userId="8a2a1431-7ef9-4a4f-84d6-cba25cd4e048" providerId="ADAL" clId="{593C16F6-A23A-4C67-97A1-F1F03C854A71}" dt="2024-04-12T14:06:51.719" v="7"/>
        <pc:sldMkLst>
          <pc:docMk/>
          <pc:sldMk cId="109857222" sldId="256"/>
        </pc:sldMkLst>
      </pc:sldChg>
      <pc:sldChg chg="modTransition">
        <pc:chgData name="Alice Wood" userId="8a2a1431-7ef9-4a4f-84d6-cba25cd4e048" providerId="ADAL" clId="{593C16F6-A23A-4C67-97A1-F1F03C854A71}" dt="2024-04-12T14:11:27.183" v="41"/>
        <pc:sldMkLst>
          <pc:docMk/>
          <pc:sldMk cId="831883896" sldId="257"/>
        </pc:sldMkLst>
      </pc:sldChg>
      <pc:sldChg chg="modTransition">
        <pc:chgData name="Alice Wood" userId="8a2a1431-7ef9-4a4f-84d6-cba25cd4e048" providerId="ADAL" clId="{593C16F6-A23A-4C67-97A1-F1F03C854A71}" dt="2024-04-12T14:11:22.472" v="39"/>
        <pc:sldMkLst>
          <pc:docMk/>
          <pc:sldMk cId="1434339031" sldId="258"/>
        </pc:sldMkLst>
      </pc:sldChg>
      <pc:sldChg chg="modTransition">
        <pc:chgData name="Alice Wood" userId="8a2a1431-7ef9-4a4f-84d6-cba25cd4e048" providerId="ADAL" clId="{593C16F6-A23A-4C67-97A1-F1F03C854A71}" dt="2024-04-12T14:11:20.299" v="38"/>
        <pc:sldMkLst>
          <pc:docMk/>
          <pc:sldMk cId="160005447" sldId="259"/>
        </pc:sldMkLst>
      </pc:sldChg>
      <pc:sldChg chg="modTransition">
        <pc:chgData name="Alice Wood" userId="8a2a1431-7ef9-4a4f-84d6-cba25cd4e048" providerId="ADAL" clId="{593C16F6-A23A-4C67-97A1-F1F03C854A71}" dt="2024-04-12T14:11:24.658" v="40"/>
        <pc:sldMkLst>
          <pc:docMk/>
          <pc:sldMk cId="1246754763" sldId="260"/>
        </pc:sldMkLst>
      </pc:sldChg>
      <pc:sldChg chg="addSp modSp new modTransition">
        <pc:chgData name="Alice Wood" userId="8a2a1431-7ef9-4a4f-84d6-cba25cd4e048" providerId="ADAL" clId="{593C16F6-A23A-4C67-97A1-F1F03C854A71}" dt="2024-04-12T14:11:17.431" v="37"/>
        <pc:sldMkLst>
          <pc:docMk/>
          <pc:sldMk cId="1966162578" sldId="261"/>
        </pc:sldMkLst>
        <pc:picChg chg="add mod">
          <ac:chgData name="Alice Wood" userId="8a2a1431-7ef9-4a4f-84d6-cba25cd4e048" providerId="ADAL" clId="{593C16F6-A23A-4C67-97A1-F1F03C854A71}" dt="2024-04-12T14:09:32.989" v="16" actId="1076"/>
          <ac:picMkLst>
            <pc:docMk/>
            <pc:sldMk cId="1966162578" sldId="261"/>
            <ac:picMk id="1026" creationId="{BE42DA3A-F87C-5CB1-FF75-8A800AB97944}"/>
          </ac:picMkLst>
        </pc:picChg>
      </pc:sldChg>
    </pc:docChg>
  </pc:docChgLst>
  <pc:docChgLst>
    <pc:chgData name="Alice Wood" userId="S::a.wood@publiclawproject.org.uk::8a2a1431-7ef9-4a4f-84d6-cba25cd4e048" providerId="AD" clId="Web-{D420C050-F514-E77A-3973-F357B8C8BBBD}"/>
    <pc:docChg chg="modSld sldOrd">
      <pc:chgData name="Alice Wood" userId="S::a.wood@publiclawproject.org.uk::8a2a1431-7ef9-4a4f-84d6-cba25cd4e048" providerId="AD" clId="Web-{D420C050-F514-E77A-3973-F357B8C8BBBD}" dt="2024-04-12T14:02:34.261" v="30"/>
      <pc:docMkLst>
        <pc:docMk/>
      </pc:docMkLst>
      <pc:sldChg chg="modTransition">
        <pc:chgData name="Alice Wood" userId="S::a.wood@publiclawproject.org.uk::8a2a1431-7ef9-4a4f-84d6-cba25cd4e048" providerId="AD" clId="Web-{D420C050-F514-E77A-3973-F357B8C8BBBD}" dt="2024-04-12T14:02:34.261" v="30"/>
        <pc:sldMkLst>
          <pc:docMk/>
          <pc:sldMk cId="109857222" sldId="256"/>
        </pc:sldMkLst>
      </pc:sldChg>
      <pc:sldChg chg="addSp modSp ord">
        <pc:chgData name="Alice Wood" userId="S::a.wood@publiclawproject.org.uk::8a2a1431-7ef9-4a4f-84d6-cba25cd4e048" providerId="AD" clId="Web-{D420C050-F514-E77A-3973-F357B8C8BBBD}" dt="2024-04-12T13:59:12.991" v="28"/>
        <pc:sldMkLst>
          <pc:docMk/>
          <pc:sldMk cId="1246754763" sldId="260"/>
        </pc:sldMkLst>
        <pc:picChg chg="add mod modCrop">
          <ac:chgData name="Alice Wood" userId="S::a.wood@publiclawproject.org.uk::8a2a1431-7ef9-4a4f-84d6-cba25cd4e048" providerId="AD" clId="Web-{D420C050-F514-E77A-3973-F357B8C8BBBD}" dt="2024-04-12T13:58:47.771" v="27" actId="1076"/>
          <ac:picMkLst>
            <pc:docMk/>
            <pc:sldMk cId="1246754763" sldId="260"/>
            <ac:picMk id="2" creationId="{2ED452F4-B1AD-E348-34CB-326BE68B80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n a wall&#10;&#10;Description automatically generated">
            <a:extLst>
              <a:ext uri="{FF2B5EF4-FFF2-40B4-BE49-F238E27FC236}">
                <a16:creationId xmlns:a16="http://schemas.microsoft.com/office/drawing/2014/main" id="{245C18B0-3E9D-C909-299D-6808541D9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6" t="9894" r="8233" b="19255"/>
          <a:stretch/>
        </p:blipFill>
        <p:spPr>
          <a:xfrm>
            <a:off x="0" y="0"/>
            <a:ext cx="12199724" cy="68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0"/>
    </mc:Choice>
    <mc:Fallback>
      <p:transition spd="slow" advClick="0" advTm="60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women standing in front of a large poster&#10;&#10;Description automatically generated">
            <a:extLst>
              <a:ext uri="{FF2B5EF4-FFF2-40B4-BE49-F238E27FC236}">
                <a16:creationId xmlns:a16="http://schemas.microsoft.com/office/drawing/2014/main" id="{4889D050-CE5D-6886-0986-FFA13FCB9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21" r="14313" b="18211"/>
          <a:stretch/>
        </p:blipFill>
        <p:spPr>
          <a:xfrm>
            <a:off x="-2059" y="0"/>
            <a:ext cx="12202602" cy="68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8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0"/>
    </mc:Choice>
    <mc:Fallback>
      <p:transition spd="slow" advClick="0" advTm="60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llboard with a picture of a building on it&#10;&#10;Description automatically generated">
            <a:extLst>
              <a:ext uri="{FF2B5EF4-FFF2-40B4-BE49-F238E27FC236}">
                <a16:creationId xmlns:a16="http://schemas.microsoft.com/office/drawing/2014/main" id="{2ED452F4-B1AD-E348-34CB-326BE68B8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" t="12008" r="-1165" b="49997"/>
          <a:stretch/>
        </p:blipFill>
        <p:spPr>
          <a:xfrm>
            <a:off x="-11362" y="-16547"/>
            <a:ext cx="12336397" cy="68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5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0"/>
    </mc:Choice>
    <mc:Fallback>
      <p:transition spd="slow" advClick="0" advTm="60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women wearing face masks holding signs&#10;&#10;Description automatically generated">
            <a:extLst>
              <a:ext uri="{FF2B5EF4-FFF2-40B4-BE49-F238E27FC236}">
                <a16:creationId xmlns:a16="http://schemas.microsoft.com/office/drawing/2014/main" id="{71BF3346-CCA4-DAB2-CE91-30D1109A3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89" r="-85"/>
          <a:stretch/>
        </p:blipFill>
        <p:spPr>
          <a:xfrm>
            <a:off x="0" y="0"/>
            <a:ext cx="12192008" cy="68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3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0"/>
    </mc:Choice>
    <mc:Fallback>
      <p:transition spd="slow" advClick="0" advTm="60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signs in a circle&#10;&#10;Description automatically generated">
            <a:extLst>
              <a:ext uri="{FF2B5EF4-FFF2-40B4-BE49-F238E27FC236}">
                <a16:creationId xmlns:a16="http://schemas.microsoft.com/office/drawing/2014/main" id="{B4A0DC07-04AA-253A-0A4A-AF9AC085D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" t="7843" b="7640"/>
          <a:stretch/>
        </p:blipFill>
        <p:spPr>
          <a:xfrm>
            <a:off x="0" y="0"/>
            <a:ext cx="12194070" cy="68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0"/>
    </mc:Choice>
    <mc:Fallback>
      <p:transition spd="slow" advClick="0" advTm="60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E42DA3A-F87C-5CB1-FF75-8A800AB97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7" r="222" b="32593"/>
          <a:stretch/>
        </p:blipFill>
        <p:spPr bwMode="auto">
          <a:xfrm>
            <a:off x="0" y="-1206641"/>
            <a:ext cx="12192000" cy="806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6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2ACE1B8981554C8C9C3E77AF6D6282" ma:contentTypeVersion="15" ma:contentTypeDescription="Create a new document." ma:contentTypeScope="" ma:versionID="ceae4099ca2088afb6ad46906bd5fbd0">
  <xsd:schema xmlns:xsd="http://www.w3.org/2001/XMLSchema" xmlns:xs="http://www.w3.org/2001/XMLSchema" xmlns:p="http://schemas.microsoft.com/office/2006/metadata/properties" xmlns:ns1="http://schemas.microsoft.com/sharepoint/v3" xmlns:ns2="f155a369-30d5-4eb1-ac05-464e613800ee" xmlns:ns3="301e856f-4f14-4cb4-bab6-f192e0a474a1" targetNamespace="http://schemas.microsoft.com/office/2006/metadata/properties" ma:root="true" ma:fieldsID="67f8a78a8ef6a0e85c7b7698aac30954" ns1:_="" ns2:_="" ns3:_="">
    <xsd:import namespace="http://schemas.microsoft.com/sharepoint/v3"/>
    <xsd:import namespace="f155a369-30d5-4eb1-ac05-464e613800ee"/>
    <xsd:import namespace="301e856f-4f14-4cb4-bab6-f192e0a474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DocumentSetDescrip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0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5a369-30d5-4eb1-ac05-464e61380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e5a3e9-c3e2-4c28-a279-a20843546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e856f-4f14-4cb4-bab6-f192e0a474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c1cbfa6-00dd-4a7c-a8ac-8824ee105fe9}" ma:internalName="TaxCatchAll" ma:showField="CatchAllData" ma:web="301e856f-4f14-4cb4-bab6-f192e0a474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55a369-30d5-4eb1-ac05-464e613800ee">
      <Terms xmlns="http://schemas.microsoft.com/office/infopath/2007/PartnerControls"/>
    </lcf76f155ced4ddcb4097134ff3c332f>
    <DocumentSetDescription xmlns="http://schemas.microsoft.com/sharepoint/v3" xsi:nil="true"/>
    <TaxCatchAll xmlns="301e856f-4f14-4cb4-bab6-f192e0a474a1" xsi:nil="true"/>
  </documentManagement>
</p:properties>
</file>

<file path=customXml/itemProps1.xml><?xml version="1.0" encoding="utf-8"?>
<ds:datastoreItem xmlns:ds="http://schemas.openxmlformats.org/officeDocument/2006/customXml" ds:itemID="{B6502813-5215-40E8-9734-98809FB3AF03}"/>
</file>

<file path=customXml/itemProps2.xml><?xml version="1.0" encoding="utf-8"?>
<ds:datastoreItem xmlns:ds="http://schemas.openxmlformats.org/officeDocument/2006/customXml" ds:itemID="{50C6FACD-4DC7-49E0-AA1D-5FF7D52E2E8C}"/>
</file>

<file path=customXml/itemProps3.xml><?xml version="1.0" encoding="utf-8"?>
<ds:datastoreItem xmlns:ds="http://schemas.openxmlformats.org/officeDocument/2006/customXml" ds:itemID="{74B3718B-2D29-43F6-AAB1-9829103DDE4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Alice Wood</cp:lastModifiedBy>
  <cp:revision>79</cp:revision>
  <dcterms:created xsi:type="dcterms:W3CDTF">2024-04-11T11:48:47Z</dcterms:created>
  <dcterms:modified xsi:type="dcterms:W3CDTF">2024-04-12T14:11:32Z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0x010100712ACE1B8981554C8C9C3E77AF6D6282</vt:lpwstr>
  </property>
</Properties>
</file>