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4"/>
  </p:sldMasterIdLst>
  <p:notesMasterIdLst>
    <p:notesMasterId r:id="rId19"/>
  </p:notesMasterIdLst>
  <p:handoutMasterIdLst>
    <p:handoutMasterId r:id="rId20"/>
  </p:handoutMasterIdLst>
  <p:sldIdLst>
    <p:sldId id="256" r:id="rId5"/>
    <p:sldId id="263" r:id="rId6"/>
    <p:sldId id="331" r:id="rId7"/>
    <p:sldId id="341" r:id="rId8"/>
    <p:sldId id="342" r:id="rId9"/>
    <p:sldId id="333" r:id="rId10"/>
    <p:sldId id="332" r:id="rId11"/>
    <p:sldId id="334" r:id="rId12"/>
    <p:sldId id="339" r:id="rId13"/>
    <p:sldId id="336" r:id="rId14"/>
    <p:sldId id="337" r:id="rId15"/>
    <p:sldId id="338" r:id="rId16"/>
    <p:sldId id="340" r:id="rId17"/>
    <p:sldId id="291" r:id="rId18"/>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AC609-21C6-447A-A65B-3FE15A4903FB}" v="20" dt="2024-03-19T22:10:45.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43"/>
  </p:normalViewPr>
  <p:slideViewPr>
    <p:cSldViewPr snapToGrid="0" snapToObjects="1">
      <p:cViewPr varScale="1">
        <p:scale>
          <a:sx n="68" d="100"/>
          <a:sy n="68" d="100"/>
        </p:scale>
        <p:origin x="854" y="4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Twite" userId="64212bc8-4aa6-4871-92d7-9d14b1e86c3e" providerId="ADAL" clId="{AA2AC609-21C6-447A-A65B-3FE15A4903FB}"/>
    <pc:docChg chg="undo custSel addSld delSld modSld sldOrd">
      <pc:chgData name="Jennifer Twite" userId="64212bc8-4aa6-4871-92d7-9d14b1e86c3e" providerId="ADAL" clId="{AA2AC609-21C6-447A-A65B-3FE15A4903FB}" dt="2024-03-19T23:15:43.301" v="3377" actId="20577"/>
      <pc:docMkLst>
        <pc:docMk/>
      </pc:docMkLst>
      <pc:sldChg chg="modSp mod">
        <pc:chgData name="Jennifer Twite" userId="64212bc8-4aa6-4871-92d7-9d14b1e86c3e" providerId="ADAL" clId="{AA2AC609-21C6-447A-A65B-3FE15A4903FB}" dt="2024-03-19T20:22:49.067" v="38" actId="20577"/>
        <pc:sldMkLst>
          <pc:docMk/>
          <pc:sldMk cId="1653385533" sldId="263"/>
        </pc:sldMkLst>
        <pc:spChg chg="mod">
          <ac:chgData name="Jennifer Twite" userId="64212bc8-4aa6-4871-92d7-9d14b1e86c3e" providerId="ADAL" clId="{AA2AC609-21C6-447A-A65B-3FE15A4903FB}" dt="2024-03-19T20:22:44.850" v="35" actId="20577"/>
          <ac:spMkLst>
            <pc:docMk/>
            <pc:sldMk cId="1653385533" sldId="263"/>
            <ac:spMk id="2" creationId="{00000000-0000-0000-0000-000000000000}"/>
          </ac:spMkLst>
        </pc:spChg>
        <pc:spChg chg="mod">
          <ac:chgData name="Jennifer Twite" userId="64212bc8-4aa6-4871-92d7-9d14b1e86c3e" providerId="ADAL" clId="{AA2AC609-21C6-447A-A65B-3FE15A4903FB}" dt="2024-03-19T20:22:49.067" v="38" actId="20577"/>
          <ac:spMkLst>
            <pc:docMk/>
            <pc:sldMk cId="1653385533" sldId="263"/>
            <ac:spMk id="3" creationId="{00000000-0000-0000-0000-000000000000}"/>
          </ac:spMkLst>
        </pc:spChg>
      </pc:sldChg>
      <pc:sldChg chg="addSp delSp modSp mod">
        <pc:chgData name="Jennifer Twite" userId="64212bc8-4aa6-4871-92d7-9d14b1e86c3e" providerId="ADAL" clId="{AA2AC609-21C6-447A-A65B-3FE15A4903FB}" dt="2024-03-19T23:08:25.363" v="3168" actId="20577"/>
        <pc:sldMkLst>
          <pc:docMk/>
          <pc:sldMk cId="4203173848" sldId="331"/>
        </pc:sldMkLst>
        <pc:spChg chg="mod">
          <ac:chgData name="Jennifer Twite" userId="64212bc8-4aa6-4871-92d7-9d14b1e86c3e" providerId="ADAL" clId="{AA2AC609-21C6-447A-A65B-3FE15A4903FB}" dt="2024-03-19T20:46:06.052" v="474" actId="20577"/>
          <ac:spMkLst>
            <pc:docMk/>
            <pc:sldMk cId="4203173848" sldId="331"/>
            <ac:spMk id="2" creationId="{00000000-0000-0000-0000-000000000000}"/>
          </ac:spMkLst>
        </pc:spChg>
        <pc:spChg chg="del mod">
          <ac:chgData name="Jennifer Twite" userId="64212bc8-4aa6-4871-92d7-9d14b1e86c3e" providerId="ADAL" clId="{AA2AC609-21C6-447A-A65B-3FE15A4903FB}" dt="2024-03-19T20:34:47.412" v="41"/>
          <ac:spMkLst>
            <pc:docMk/>
            <pc:sldMk cId="4203173848" sldId="331"/>
            <ac:spMk id="3" creationId="{526C3B21-E68A-5EE5-6551-B61BCB12D5D3}"/>
          </ac:spMkLst>
        </pc:spChg>
        <pc:spChg chg="add mod">
          <ac:chgData name="Jennifer Twite" userId="64212bc8-4aa6-4871-92d7-9d14b1e86c3e" providerId="ADAL" clId="{AA2AC609-21C6-447A-A65B-3FE15A4903FB}" dt="2024-03-19T23:08:25.363" v="3168" actId="20577"/>
          <ac:spMkLst>
            <pc:docMk/>
            <pc:sldMk cId="4203173848" sldId="331"/>
            <ac:spMk id="5" creationId="{9A03A795-2F3D-19DB-0BAC-471C94365984}"/>
          </ac:spMkLst>
        </pc:spChg>
      </pc:sldChg>
      <pc:sldChg chg="addSp delSp modSp mod">
        <pc:chgData name="Jennifer Twite" userId="64212bc8-4aa6-4871-92d7-9d14b1e86c3e" providerId="ADAL" clId="{AA2AC609-21C6-447A-A65B-3FE15A4903FB}" dt="2024-03-19T20:51:54.064" v="499" actId="20577"/>
        <pc:sldMkLst>
          <pc:docMk/>
          <pc:sldMk cId="1215704413" sldId="332"/>
        </pc:sldMkLst>
        <pc:spChg chg="del">
          <ac:chgData name="Jennifer Twite" userId="64212bc8-4aa6-4871-92d7-9d14b1e86c3e" providerId="ADAL" clId="{AA2AC609-21C6-447A-A65B-3FE15A4903FB}" dt="2024-03-19T20:51:47.694" v="485" actId="478"/>
          <ac:spMkLst>
            <pc:docMk/>
            <pc:sldMk cId="1215704413" sldId="332"/>
            <ac:spMk id="2" creationId="{00000000-0000-0000-0000-000000000000}"/>
          </ac:spMkLst>
        </pc:spChg>
        <pc:spChg chg="mod">
          <ac:chgData name="Jennifer Twite" userId="64212bc8-4aa6-4871-92d7-9d14b1e86c3e" providerId="ADAL" clId="{AA2AC609-21C6-447A-A65B-3FE15A4903FB}" dt="2024-03-19T20:50:54.332" v="484" actId="207"/>
          <ac:spMkLst>
            <pc:docMk/>
            <pc:sldMk cId="1215704413" sldId="332"/>
            <ac:spMk id="3" creationId="{526C3B21-E68A-5EE5-6551-B61BCB12D5D3}"/>
          </ac:spMkLst>
        </pc:spChg>
        <pc:spChg chg="add mod">
          <ac:chgData name="Jennifer Twite" userId="64212bc8-4aa6-4871-92d7-9d14b1e86c3e" providerId="ADAL" clId="{AA2AC609-21C6-447A-A65B-3FE15A4903FB}" dt="2024-03-19T20:51:54.064" v="499" actId="20577"/>
          <ac:spMkLst>
            <pc:docMk/>
            <pc:sldMk cId="1215704413" sldId="332"/>
            <ac:spMk id="5" creationId="{F2389221-21F0-CDB3-647E-68250A103AFF}"/>
          </ac:spMkLst>
        </pc:spChg>
      </pc:sldChg>
      <pc:sldChg chg="addSp delSp modSp mod">
        <pc:chgData name="Jennifer Twite" userId="64212bc8-4aa6-4871-92d7-9d14b1e86c3e" providerId="ADAL" clId="{AA2AC609-21C6-447A-A65B-3FE15A4903FB}" dt="2024-03-19T23:08:37.297" v="3170" actId="14100"/>
        <pc:sldMkLst>
          <pc:docMk/>
          <pc:sldMk cId="373734444" sldId="333"/>
        </pc:sldMkLst>
        <pc:spChg chg="mod">
          <ac:chgData name="Jennifer Twite" userId="64212bc8-4aa6-4871-92d7-9d14b1e86c3e" providerId="ADAL" clId="{AA2AC609-21C6-447A-A65B-3FE15A4903FB}" dt="2024-03-19T23:07:31.745" v="3165" actId="20577"/>
          <ac:spMkLst>
            <pc:docMk/>
            <pc:sldMk cId="373734444" sldId="333"/>
            <ac:spMk id="2" creationId="{00000000-0000-0000-0000-000000000000}"/>
          </ac:spMkLst>
        </pc:spChg>
        <pc:spChg chg="mod">
          <ac:chgData name="Jennifer Twite" userId="64212bc8-4aa6-4871-92d7-9d14b1e86c3e" providerId="ADAL" clId="{AA2AC609-21C6-447A-A65B-3FE15A4903FB}" dt="2024-03-19T20:45:14.631" v="380" actId="20577"/>
          <ac:spMkLst>
            <pc:docMk/>
            <pc:sldMk cId="373734444" sldId="333"/>
            <ac:spMk id="3" creationId="{526C3B21-E68A-5EE5-6551-B61BCB12D5D3}"/>
          </ac:spMkLst>
        </pc:spChg>
        <pc:spChg chg="add del">
          <ac:chgData name="Jennifer Twite" userId="64212bc8-4aa6-4871-92d7-9d14b1e86c3e" providerId="ADAL" clId="{AA2AC609-21C6-447A-A65B-3FE15A4903FB}" dt="2024-03-19T20:45:43.181" v="400" actId="478"/>
          <ac:spMkLst>
            <pc:docMk/>
            <pc:sldMk cId="373734444" sldId="333"/>
            <ac:spMk id="5" creationId="{06A1CDB9-8ADF-609E-EEFE-FAABDED1D7DE}"/>
          </ac:spMkLst>
        </pc:spChg>
        <pc:spChg chg="add mod">
          <ac:chgData name="Jennifer Twite" userId="64212bc8-4aa6-4871-92d7-9d14b1e86c3e" providerId="ADAL" clId="{AA2AC609-21C6-447A-A65B-3FE15A4903FB}" dt="2024-03-19T23:08:37.297" v="3170" actId="14100"/>
          <ac:spMkLst>
            <pc:docMk/>
            <pc:sldMk cId="373734444" sldId="333"/>
            <ac:spMk id="7" creationId="{43C161B8-44C6-429B-6CDF-46C410E0BD7A}"/>
          </ac:spMkLst>
        </pc:spChg>
      </pc:sldChg>
      <pc:sldChg chg="addSp delSp modSp mod ord">
        <pc:chgData name="Jennifer Twite" userId="64212bc8-4aa6-4871-92d7-9d14b1e86c3e" providerId="ADAL" clId="{AA2AC609-21C6-447A-A65B-3FE15A4903FB}" dt="2024-03-19T22:59:43.595" v="3103"/>
        <pc:sldMkLst>
          <pc:docMk/>
          <pc:sldMk cId="3204743806" sldId="334"/>
        </pc:sldMkLst>
        <pc:spChg chg="mod">
          <ac:chgData name="Jennifer Twite" userId="64212bc8-4aa6-4871-92d7-9d14b1e86c3e" providerId="ADAL" clId="{AA2AC609-21C6-447A-A65B-3FE15A4903FB}" dt="2024-03-19T20:52:36.343" v="609" actId="20577"/>
          <ac:spMkLst>
            <pc:docMk/>
            <pc:sldMk cId="3204743806" sldId="334"/>
            <ac:spMk id="2" creationId="{00000000-0000-0000-0000-000000000000}"/>
          </ac:spMkLst>
        </pc:spChg>
        <pc:spChg chg="mod">
          <ac:chgData name="Jennifer Twite" userId="64212bc8-4aa6-4871-92d7-9d14b1e86c3e" providerId="ADAL" clId="{AA2AC609-21C6-447A-A65B-3FE15A4903FB}" dt="2024-03-19T20:52:43.560" v="610" actId="207"/>
          <ac:spMkLst>
            <pc:docMk/>
            <pc:sldMk cId="3204743806" sldId="334"/>
            <ac:spMk id="3" creationId="{526C3B21-E68A-5EE5-6551-B61BCB12D5D3}"/>
          </ac:spMkLst>
        </pc:spChg>
        <pc:graphicFrameChg chg="add del modGraphic">
          <ac:chgData name="Jennifer Twite" userId="64212bc8-4aa6-4871-92d7-9d14b1e86c3e" providerId="ADAL" clId="{AA2AC609-21C6-447A-A65B-3FE15A4903FB}" dt="2024-03-19T21:44:42.993" v="1306" actId="27309"/>
          <ac:graphicFrameMkLst>
            <pc:docMk/>
            <pc:sldMk cId="3204743806" sldId="334"/>
            <ac:graphicFrameMk id="5" creationId="{0FFCEE84-A69E-F7C2-FC93-030A6AAD9E8C}"/>
          </ac:graphicFrameMkLst>
        </pc:graphicFrameChg>
      </pc:sldChg>
      <pc:sldChg chg="del">
        <pc:chgData name="Jennifer Twite" userId="64212bc8-4aa6-4871-92d7-9d14b1e86c3e" providerId="ADAL" clId="{AA2AC609-21C6-447A-A65B-3FE15A4903FB}" dt="2024-03-19T22:48:14.422" v="2911" actId="2696"/>
        <pc:sldMkLst>
          <pc:docMk/>
          <pc:sldMk cId="2703030086" sldId="335"/>
        </pc:sldMkLst>
      </pc:sldChg>
      <pc:sldChg chg="modSp mod">
        <pc:chgData name="Jennifer Twite" userId="64212bc8-4aa6-4871-92d7-9d14b1e86c3e" providerId="ADAL" clId="{AA2AC609-21C6-447A-A65B-3FE15A4903FB}" dt="2024-03-19T21:50:12.833" v="1416" actId="114"/>
        <pc:sldMkLst>
          <pc:docMk/>
          <pc:sldMk cId="636624955" sldId="336"/>
        </pc:sldMkLst>
        <pc:spChg chg="mod">
          <ac:chgData name="Jennifer Twite" userId="64212bc8-4aa6-4871-92d7-9d14b1e86c3e" providerId="ADAL" clId="{AA2AC609-21C6-447A-A65B-3FE15A4903FB}" dt="2024-03-19T21:27:32.786" v="670" actId="20577"/>
          <ac:spMkLst>
            <pc:docMk/>
            <pc:sldMk cId="636624955" sldId="336"/>
            <ac:spMk id="2" creationId="{00000000-0000-0000-0000-000000000000}"/>
          </ac:spMkLst>
        </pc:spChg>
        <pc:spChg chg="mod">
          <ac:chgData name="Jennifer Twite" userId="64212bc8-4aa6-4871-92d7-9d14b1e86c3e" providerId="ADAL" clId="{AA2AC609-21C6-447A-A65B-3FE15A4903FB}" dt="2024-03-19T21:50:12.833" v="1416" actId="114"/>
          <ac:spMkLst>
            <pc:docMk/>
            <pc:sldMk cId="636624955" sldId="336"/>
            <ac:spMk id="3" creationId="{526C3B21-E68A-5EE5-6551-B61BCB12D5D3}"/>
          </ac:spMkLst>
        </pc:spChg>
      </pc:sldChg>
      <pc:sldChg chg="addSp delSp modSp mod">
        <pc:chgData name="Jennifer Twite" userId="64212bc8-4aa6-4871-92d7-9d14b1e86c3e" providerId="ADAL" clId="{AA2AC609-21C6-447A-A65B-3FE15A4903FB}" dt="2024-03-19T22:24:41.365" v="2469" actId="14100"/>
        <pc:sldMkLst>
          <pc:docMk/>
          <pc:sldMk cId="3763758629" sldId="337"/>
        </pc:sldMkLst>
        <pc:spChg chg="mod">
          <ac:chgData name="Jennifer Twite" userId="64212bc8-4aa6-4871-92d7-9d14b1e86c3e" providerId="ADAL" clId="{AA2AC609-21C6-447A-A65B-3FE15A4903FB}" dt="2024-03-19T22:13:17.389" v="2124" actId="20577"/>
          <ac:spMkLst>
            <pc:docMk/>
            <pc:sldMk cId="3763758629" sldId="337"/>
            <ac:spMk id="2" creationId="{0E21F5B6-3DBC-EAFA-1AC4-A0FE189BC1F4}"/>
          </ac:spMkLst>
        </pc:spChg>
        <pc:spChg chg="add">
          <ac:chgData name="Jennifer Twite" userId="64212bc8-4aa6-4871-92d7-9d14b1e86c3e" providerId="ADAL" clId="{AA2AC609-21C6-447A-A65B-3FE15A4903FB}" dt="2024-03-19T22:08:42.092" v="2065"/>
          <ac:spMkLst>
            <pc:docMk/>
            <pc:sldMk cId="3763758629" sldId="337"/>
            <ac:spMk id="3" creationId="{61D87B19-387A-4BB3-9746-A366BE4665F5}"/>
          </ac:spMkLst>
        </pc:spChg>
        <pc:spChg chg="add del mod">
          <ac:chgData name="Jennifer Twite" userId="64212bc8-4aa6-4871-92d7-9d14b1e86c3e" providerId="ADAL" clId="{AA2AC609-21C6-447A-A65B-3FE15A4903FB}" dt="2024-03-19T22:24:41.365" v="2469" actId="14100"/>
          <ac:spMkLst>
            <pc:docMk/>
            <pc:sldMk cId="3763758629" sldId="337"/>
            <ac:spMk id="4" creationId="{EE32D94E-758D-CCC4-2DA9-100857741E02}"/>
          </ac:spMkLst>
        </pc:spChg>
        <pc:spChg chg="add del">
          <ac:chgData name="Jennifer Twite" userId="64212bc8-4aa6-4871-92d7-9d14b1e86c3e" providerId="ADAL" clId="{AA2AC609-21C6-447A-A65B-3FE15A4903FB}" dt="2024-03-19T22:08:50.580" v="2068" actId="478"/>
          <ac:spMkLst>
            <pc:docMk/>
            <pc:sldMk cId="3763758629" sldId="337"/>
            <ac:spMk id="5" creationId="{7D080953-0DDB-EBCD-E429-4660D5B18217}"/>
          </ac:spMkLst>
        </pc:spChg>
        <pc:spChg chg="add del">
          <ac:chgData name="Jennifer Twite" userId="64212bc8-4aa6-4871-92d7-9d14b1e86c3e" providerId="ADAL" clId="{AA2AC609-21C6-447A-A65B-3FE15A4903FB}" dt="2024-03-19T22:09:09.869" v="2073" actId="478"/>
          <ac:spMkLst>
            <pc:docMk/>
            <pc:sldMk cId="3763758629" sldId="337"/>
            <ac:spMk id="6" creationId="{33DE382E-9638-8985-206C-F496A45FB5F9}"/>
          </ac:spMkLst>
        </pc:spChg>
        <pc:spChg chg="add">
          <ac:chgData name="Jennifer Twite" userId="64212bc8-4aa6-4871-92d7-9d14b1e86c3e" providerId="ADAL" clId="{AA2AC609-21C6-447A-A65B-3FE15A4903FB}" dt="2024-03-19T22:09:22.323" v="2075"/>
          <ac:spMkLst>
            <pc:docMk/>
            <pc:sldMk cId="3763758629" sldId="337"/>
            <ac:spMk id="7" creationId="{E64F0AAB-A0C2-3459-735C-22E429060715}"/>
          </ac:spMkLst>
        </pc:spChg>
        <pc:spChg chg="add mod">
          <ac:chgData name="Jennifer Twite" userId="64212bc8-4aa6-4871-92d7-9d14b1e86c3e" providerId="ADAL" clId="{AA2AC609-21C6-447A-A65B-3FE15A4903FB}" dt="2024-03-19T22:09:49.693" v="2083"/>
          <ac:spMkLst>
            <pc:docMk/>
            <pc:sldMk cId="3763758629" sldId="337"/>
            <ac:spMk id="8" creationId="{43175591-F0E4-324C-A8F0-C4ECEF2A2B9D}"/>
          </ac:spMkLst>
        </pc:spChg>
        <pc:picChg chg="add">
          <ac:chgData name="Jennifer Twite" userId="64212bc8-4aa6-4871-92d7-9d14b1e86c3e" providerId="ADAL" clId="{AA2AC609-21C6-447A-A65B-3FE15A4903FB}" dt="2024-03-19T22:08:42.092" v="2065"/>
          <ac:picMkLst>
            <pc:docMk/>
            <pc:sldMk cId="3763758629" sldId="337"/>
            <ac:picMk id="1026" creationId="{EE35718C-2389-2C49-0518-95669482BDE6}"/>
          </ac:picMkLst>
        </pc:picChg>
        <pc:picChg chg="add del">
          <ac:chgData name="Jennifer Twite" userId="64212bc8-4aa6-4871-92d7-9d14b1e86c3e" providerId="ADAL" clId="{AA2AC609-21C6-447A-A65B-3FE15A4903FB}" dt="2024-03-19T22:08:50.580" v="2068" actId="478"/>
          <ac:picMkLst>
            <pc:docMk/>
            <pc:sldMk cId="3763758629" sldId="337"/>
            <ac:picMk id="1028" creationId="{0806220D-E233-F727-8DFE-295F04D3B958}"/>
          </ac:picMkLst>
        </pc:picChg>
        <pc:picChg chg="add del">
          <ac:chgData name="Jennifer Twite" userId="64212bc8-4aa6-4871-92d7-9d14b1e86c3e" providerId="ADAL" clId="{AA2AC609-21C6-447A-A65B-3FE15A4903FB}" dt="2024-03-19T22:09:09.869" v="2073" actId="478"/>
          <ac:picMkLst>
            <pc:docMk/>
            <pc:sldMk cId="3763758629" sldId="337"/>
            <ac:picMk id="1030" creationId="{532A7A27-D145-D901-30A5-57C7085856BC}"/>
          </ac:picMkLst>
        </pc:picChg>
        <pc:picChg chg="add">
          <ac:chgData name="Jennifer Twite" userId="64212bc8-4aa6-4871-92d7-9d14b1e86c3e" providerId="ADAL" clId="{AA2AC609-21C6-447A-A65B-3FE15A4903FB}" dt="2024-03-19T22:09:22.323" v="2075"/>
          <ac:picMkLst>
            <pc:docMk/>
            <pc:sldMk cId="3763758629" sldId="337"/>
            <ac:picMk id="1032" creationId="{08C205C9-E6B7-D5D3-FBD8-54E62CD62FD1}"/>
          </ac:picMkLst>
        </pc:picChg>
        <pc:picChg chg="add mod">
          <ac:chgData name="Jennifer Twite" userId="64212bc8-4aa6-4871-92d7-9d14b1e86c3e" providerId="ADAL" clId="{AA2AC609-21C6-447A-A65B-3FE15A4903FB}" dt="2024-03-19T22:09:49.693" v="2083"/>
          <ac:picMkLst>
            <pc:docMk/>
            <pc:sldMk cId="3763758629" sldId="337"/>
            <ac:picMk id="1034" creationId="{1D531657-1CB9-D334-F729-46FB92B4A69B}"/>
          </ac:picMkLst>
        </pc:picChg>
      </pc:sldChg>
      <pc:sldChg chg="addSp delSp modSp mod">
        <pc:chgData name="Jennifer Twite" userId="64212bc8-4aa6-4871-92d7-9d14b1e86c3e" providerId="ADAL" clId="{AA2AC609-21C6-447A-A65B-3FE15A4903FB}" dt="2024-03-19T22:24:26.421" v="2468" actId="114"/>
        <pc:sldMkLst>
          <pc:docMk/>
          <pc:sldMk cId="3023839554" sldId="338"/>
        </pc:sldMkLst>
        <pc:spChg chg="mod">
          <ac:chgData name="Jennifer Twite" userId="64212bc8-4aa6-4871-92d7-9d14b1e86c3e" providerId="ADAL" clId="{AA2AC609-21C6-447A-A65B-3FE15A4903FB}" dt="2024-03-19T22:10:16.182" v="2111" actId="20577"/>
          <ac:spMkLst>
            <pc:docMk/>
            <pc:sldMk cId="3023839554" sldId="338"/>
            <ac:spMk id="2" creationId="{A5A36FC0-1DE4-1CCC-E988-37B338DB54B1}"/>
          </ac:spMkLst>
        </pc:spChg>
        <pc:spChg chg="add">
          <ac:chgData name="Jennifer Twite" userId="64212bc8-4aa6-4871-92d7-9d14b1e86c3e" providerId="ADAL" clId="{AA2AC609-21C6-447A-A65B-3FE15A4903FB}" dt="2024-03-19T22:09:36.416" v="2078"/>
          <ac:spMkLst>
            <pc:docMk/>
            <pc:sldMk cId="3023839554" sldId="338"/>
            <ac:spMk id="3" creationId="{ECE7F705-9391-BFAA-273B-20899F844FA9}"/>
          </ac:spMkLst>
        </pc:spChg>
        <pc:spChg chg="add del mod">
          <ac:chgData name="Jennifer Twite" userId="64212bc8-4aa6-4871-92d7-9d14b1e86c3e" providerId="ADAL" clId="{AA2AC609-21C6-447A-A65B-3FE15A4903FB}" dt="2024-03-19T22:10:36.369" v="2115" actId="478"/>
          <ac:spMkLst>
            <pc:docMk/>
            <pc:sldMk cId="3023839554" sldId="338"/>
            <ac:spMk id="4" creationId="{27DADBE0-AD3C-AE56-D063-476164618902}"/>
          </ac:spMkLst>
        </pc:spChg>
        <pc:spChg chg="add">
          <ac:chgData name="Jennifer Twite" userId="64212bc8-4aa6-4871-92d7-9d14b1e86c3e" providerId="ADAL" clId="{AA2AC609-21C6-447A-A65B-3FE15A4903FB}" dt="2024-03-19T22:10:31.054" v="2114"/>
          <ac:spMkLst>
            <pc:docMk/>
            <pc:sldMk cId="3023839554" sldId="338"/>
            <ac:spMk id="5" creationId="{BCA553D2-4C80-6AD5-4B28-C93B1662DC10}"/>
          </ac:spMkLst>
        </pc:spChg>
        <pc:spChg chg="add">
          <ac:chgData name="Jennifer Twite" userId="64212bc8-4aa6-4871-92d7-9d14b1e86c3e" providerId="ADAL" clId="{AA2AC609-21C6-447A-A65B-3FE15A4903FB}" dt="2024-03-19T22:10:39.744" v="2116"/>
          <ac:spMkLst>
            <pc:docMk/>
            <pc:sldMk cId="3023839554" sldId="338"/>
            <ac:spMk id="6" creationId="{F88E2578-252D-24A3-1D93-DAB486041C09}"/>
          </ac:spMkLst>
        </pc:spChg>
        <pc:spChg chg="add mod">
          <ac:chgData name="Jennifer Twite" userId="64212bc8-4aa6-4871-92d7-9d14b1e86c3e" providerId="ADAL" clId="{AA2AC609-21C6-447A-A65B-3FE15A4903FB}" dt="2024-03-19T22:24:26.421" v="2468" actId="114"/>
          <ac:spMkLst>
            <pc:docMk/>
            <pc:sldMk cId="3023839554" sldId="338"/>
            <ac:spMk id="8" creationId="{034A0B73-0967-4280-A382-64897F22308C}"/>
          </ac:spMkLst>
        </pc:spChg>
        <pc:picChg chg="add">
          <ac:chgData name="Jennifer Twite" userId="64212bc8-4aa6-4871-92d7-9d14b1e86c3e" providerId="ADAL" clId="{AA2AC609-21C6-447A-A65B-3FE15A4903FB}" dt="2024-03-19T22:09:36.416" v="2078"/>
          <ac:picMkLst>
            <pc:docMk/>
            <pc:sldMk cId="3023839554" sldId="338"/>
            <ac:picMk id="2050" creationId="{37771F42-6AC9-E5F0-BAEC-0F1661958E60}"/>
          </ac:picMkLst>
        </pc:picChg>
        <pc:picChg chg="add">
          <ac:chgData name="Jennifer Twite" userId="64212bc8-4aa6-4871-92d7-9d14b1e86c3e" providerId="ADAL" clId="{AA2AC609-21C6-447A-A65B-3FE15A4903FB}" dt="2024-03-19T22:10:31.054" v="2114"/>
          <ac:picMkLst>
            <pc:docMk/>
            <pc:sldMk cId="3023839554" sldId="338"/>
            <ac:picMk id="2052" creationId="{D3560E56-1509-2DBF-E6FA-8D11E300AF16}"/>
          </ac:picMkLst>
        </pc:picChg>
        <pc:picChg chg="add">
          <ac:chgData name="Jennifer Twite" userId="64212bc8-4aa6-4871-92d7-9d14b1e86c3e" providerId="ADAL" clId="{AA2AC609-21C6-447A-A65B-3FE15A4903FB}" dt="2024-03-19T22:10:39.744" v="2116"/>
          <ac:picMkLst>
            <pc:docMk/>
            <pc:sldMk cId="3023839554" sldId="338"/>
            <ac:picMk id="2054" creationId="{C8E173A1-E55D-3817-DC35-04188E4457C9}"/>
          </ac:picMkLst>
        </pc:picChg>
      </pc:sldChg>
      <pc:sldChg chg="modSp mod ord">
        <pc:chgData name="Jennifer Twite" userId="64212bc8-4aa6-4871-92d7-9d14b1e86c3e" providerId="ADAL" clId="{AA2AC609-21C6-447A-A65B-3FE15A4903FB}" dt="2024-03-19T22:59:13.903" v="3097"/>
        <pc:sldMkLst>
          <pc:docMk/>
          <pc:sldMk cId="3756294218" sldId="339"/>
        </pc:sldMkLst>
        <pc:spChg chg="mod">
          <ac:chgData name="Jennifer Twite" userId="64212bc8-4aa6-4871-92d7-9d14b1e86c3e" providerId="ADAL" clId="{AA2AC609-21C6-447A-A65B-3FE15A4903FB}" dt="2024-03-19T22:25:08.306" v="2519" actId="20577"/>
          <ac:spMkLst>
            <pc:docMk/>
            <pc:sldMk cId="3756294218" sldId="339"/>
            <ac:spMk id="2" creationId="{3BBFAC32-F52D-30D4-7C79-4D44C446FC6C}"/>
          </ac:spMkLst>
        </pc:spChg>
        <pc:spChg chg="mod">
          <ac:chgData name="Jennifer Twite" userId="64212bc8-4aa6-4871-92d7-9d14b1e86c3e" providerId="ADAL" clId="{AA2AC609-21C6-447A-A65B-3FE15A4903FB}" dt="2024-03-19T22:58:45.192" v="3093" actId="20577"/>
          <ac:spMkLst>
            <pc:docMk/>
            <pc:sldMk cId="3756294218" sldId="339"/>
            <ac:spMk id="4" creationId="{0278C046-DFCD-6592-0D7F-8B3D679BF475}"/>
          </ac:spMkLst>
        </pc:spChg>
      </pc:sldChg>
      <pc:sldChg chg="modSp mod">
        <pc:chgData name="Jennifer Twite" userId="64212bc8-4aa6-4871-92d7-9d14b1e86c3e" providerId="ADAL" clId="{AA2AC609-21C6-447A-A65B-3FE15A4903FB}" dt="2024-03-19T23:04:06.671" v="3140" actId="20577"/>
        <pc:sldMkLst>
          <pc:docMk/>
          <pc:sldMk cId="3339934753" sldId="340"/>
        </pc:sldMkLst>
        <pc:spChg chg="mod">
          <ac:chgData name="Jennifer Twite" userId="64212bc8-4aa6-4871-92d7-9d14b1e86c3e" providerId="ADAL" clId="{AA2AC609-21C6-447A-A65B-3FE15A4903FB}" dt="2024-03-19T22:47:08.857" v="2905" actId="20577"/>
          <ac:spMkLst>
            <pc:docMk/>
            <pc:sldMk cId="3339934753" sldId="340"/>
            <ac:spMk id="2" creationId="{B8644C12-6A8A-00B7-E83C-CB56CB298AB6}"/>
          </ac:spMkLst>
        </pc:spChg>
        <pc:spChg chg="mod">
          <ac:chgData name="Jennifer Twite" userId="64212bc8-4aa6-4871-92d7-9d14b1e86c3e" providerId="ADAL" clId="{AA2AC609-21C6-447A-A65B-3FE15A4903FB}" dt="2024-03-19T23:04:06.671" v="3140" actId="20577"/>
          <ac:spMkLst>
            <pc:docMk/>
            <pc:sldMk cId="3339934753" sldId="340"/>
            <ac:spMk id="4" creationId="{4B17941F-BC2A-DE38-C2D9-9BA2EB8AB9FD}"/>
          </ac:spMkLst>
        </pc:spChg>
      </pc:sldChg>
      <pc:sldChg chg="del">
        <pc:chgData name="Jennifer Twite" userId="64212bc8-4aa6-4871-92d7-9d14b1e86c3e" providerId="ADAL" clId="{AA2AC609-21C6-447A-A65B-3FE15A4903FB}" dt="2024-03-19T22:48:10.468" v="2910" actId="2696"/>
        <pc:sldMkLst>
          <pc:docMk/>
          <pc:sldMk cId="198504886" sldId="341"/>
        </pc:sldMkLst>
      </pc:sldChg>
      <pc:sldChg chg="addSp delSp modSp new mod ord">
        <pc:chgData name="Jennifer Twite" userId="64212bc8-4aa6-4871-92d7-9d14b1e86c3e" providerId="ADAL" clId="{AA2AC609-21C6-447A-A65B-3FE15A4903FB}" dt="2024-03-19T23:15:43.301" v="3377" actId="20577"/>
        <pc:sldMkLst>
          <pc:docMk/>
          <pc:sldMk cId="1348013471" sldId="341"/>
        </pc:sldMkLst>
        <pc:spChg chg="mod">
          <ac:chgData name="Jennifer Twite" userId="64212bc8-4aa6-4871-92d7-9d14b1e86c3e" providerId="ADAL" clId="{AA2AC609-21C6-447A-A65B-3FE15A4903FB}" dt="2024-03-19T23:12:42.622" v="3255" actId="20577"/>
          <ac:spMkLst>
            <pc:docMk/>
            <pc:sldMk cId="1348013471" sldId="341"/>
            <ac:spMk id="2" creationId="{090545A0-FC07-77EF-8DB5-C8C3D7AB3CA9}"/>
          </ac:spMkLst>
        </pc:spChg>
        <pc:spChg chg="add del">
          <ac:chgData name="Jennifer Twite" userId="64212bc8-4aa6-4871-92d7-9d14b1e86c3e" providerId="ADAL" clId="{AA2AC609-21C6-447A-A65B-3FE15A4903FB}" dt="2024-03-19T23:10:01.846" v="3212" actId="478"/>
          <ac:spMkLst>
            <pc:docMk/>
            <pc:sldMk cId="1348013471" sldId="341"/>
            <ac:spMk id="4" creationId="{B902B28E-BDB6-9694-EE9E-D62DE13923B1}"/>
          </ac:spMkLst>
        </pc:spChg>
        <pc:spChg chg="add mod">
          <ac:chgData name="Jennifer Twite" userId="64212bc8-4aa6-4871-92d7-9d14b1e86c3e" providerId="ADAL" clId="{AA2AC609-21C6-447A-A65B-3FE15A4903FB}" dt="2024-03-19T23:15:43.301" v="3377" actId="20577"/>
          <ac:spMkLst>
            <pc:docMk/>
            <pc:sldMk cId="1348013471" sldId="341"/>
            <ac:spMk id="6" creationId="{68196461-4F0D-486F-A5CB-18BF22BEB704}"/>
          </ac:spMkLst>
        </pc:spChg>
      </pc:sldChg>
      <pc:sldChg chg="del">
        <pc:chgData name="Jennifer Twite" userId="64212bc8-4aa6-4871-92d7-9d14b1e86c3e" providerId="ADAL" clId="{AA2AC609-21C6-447A-A65B-3FE15A4903FB}" dt="2024-03-19T22:48:18.037" v="2912" actId="2696"/>
        <pc:sldMkLst>
          <pc:docMk/>
          <pc:sldMk cId="1552805971" sldId="342"/>
        </pc:sldMkLst>
      </pc:sldChg>
      <pc:sldChg chg="addSp modSp new mod">
        <pc:chgData name="Jennifer Twite" userId="64212bc8-4aa6-4871-92d7-9d14b1e86c3e" providerId="ADAL" clId="{AA2AC609-21C6-447A-A65B-3FE15A4903FB}" dt="2024-03-19T23:15:24.714" v="3370" actId="14100"/>
        <pc:sldMkLst>
          <pc:docMk/>
          <pc:sldMk cId="2580113146" sldId="342"/>
        </pc:sldMkLst>
        <pc:spChg chg="mod">
          <ac:chgData name="Jennifer Twite" userId="64212bc8-4aa6-4871-92d7-9d14b1e86c3e" providerId="ADAL" clId="{AA2AC609-21C6-447A-A65B-3FE15A4903FB}" dt="2024-03-19T23:15:24.714" v="3370" actId="14100"/>
          <ac:spMkLst>
            <pc:docMk/>
            <pc:sldMk cId="2580113146" sldId="342"/>
            <ac:spMk id="2" creationId="{FBE3F287-4B48-606C-88C5-4E7021EE7A2C}"/>
          </ac:spMkLst>
        </pc:spChg>
        <pc:spChg chg="add mod">
          <ac:chgData name="Jennifer Twite" userId="64212bc8-4aa6-4871-92d7-9d14b1e86c3e" providerId="ADAL" clId="{AA2AC609-21C6-447A-A65B-3FE15A4903FB}" dt="2024-03-19T23:14:21.451" v="3263" actId="14100"/>
          <ac:spMkLst>
            <pc:docMk/>
            <pc:sldMk cId="2580113146" sldId="342"/>
            <ac:spMk id="4" creationId="{4DA85EB2-FCF0-3766-D604-3B1ECEDD1E33}"/>
          </ac:spMkLst>
        </pc:spChg>
      </pc:sldChg>
      <pc:sldChg chg="del">
        <pc:chgData name="Jennifer Twite" userId="64212bc8-4aa6-4871-92d7-9d14b1e86c3e" providerId="ADAL" clId="{AA2AC609-21C6-447A-A65B-3FE15A4903FB}" dt="2024-03-19T22:48:20.939" v="2913" actId="2696"/>
        <pc:sldMkLst>
          <pc:docMk/>
          <pc:sldMk cId="3031915772" sldId="3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3/19/2024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3</a:t>
            </a:fld>
            <a:endParaRPr lang="en-US"/>
          </a:p>
        </p:txBody>
      </p:sp>
    </p:spTree>
    <p:extLst>
      <p:ext uri="{BB962C8B-B14F-4D97-AF65-F5344CB8AC3E}">
        <p14:creationId xmlns:p14="http://schemas.microsoft.com/office/powerpoint/2010/main" val="46950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6</a:t>
            </a:fld>
            <a:endParaRPr lang="en-US"/>
          </a:p>
        </p:txBody>
      </p:sp>
    </p:spTree>
    <p:extLst>
      <p:ext uri="{BB962C8B-B14F-4D97-AF65-F5344CB8AC3E}">
        <p14:creationId xmlns:p14="http://schemas.microsoft.com/office/powerpoint/2010/main" val="199617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7</a:t>
            </a:fld>
            <a:endParaRPr lang="en-US"/>
          </a:p>
        </p:txBody>
      </p:sp>
    </p:spTree>
    <p:extLst>
      <p:ext uri="{BB962C8B-B14F-4D97-AF65-F5344CB8AC3E}">
        <p14:creationId xmlns:p14="http://schemas.microsoft.com/office/powerpoint/2010/main" val="403501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8</a:t>
            </a:fld>
            <a:endParaRPr lang="en-US"/>
          </a:p>
        </p:txBody>
      </p:sp>
    </p:spTree>
    <p:extLst>
      <p:ext uri="{BB962C8B-B14F-4D97-AF65-F5344CB8AC3E}">
        <p14:creationId xmlns:p14="http://schemas.microsoft.com/office/powerpoint/2010/main" val="306563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10</a:t>
            </a:fld>
            <a:endParaRPr lang="en-US"/>
          </a:p>
        </p:txBody>
      </p:sp>
    </p:spTree>
    <p:extLst>
      <p:ext uri="{BB962C8B-B14F-4D97-AF65-F5344CB8AC3E}">
        <p14:creationId xmlns:p14="http://schemas.microsoft.com/office/powerpoint/2010/main" val="250901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pic>
        <p:nvPicPr>
          <p:cNvPr id="3" name="Picture 2" descr="Logo, company name&#10;&#10;Description automatically generated">
            <a:extLst>
              <a:ext uri="{FF2B5EF4-FFF2-40B4-BE49-F238E27FC236}">
                <a16:creationId xmlns:a16="http://schemas.microsoft.com/office/drawing/2014/main" id="{79BE1070-4BC6-3D4A-7478-71B978A48746}"/>
              </a:ext>
            </a:extLst>
          </p:cNvPr>
          <p:cNvPicPr>
            <a:picLocks noChangeAspect="1"/>
          </p:cNvPicPr>
          <p:nvPr userDrawn="1"/>
        </p:nvPicPr>
        <p:blipFill rotWithShape="1">
          <a:blip r:embed="rId4"/>
          <a:srcRect b="8811"/>
          <a:stretch/>
        </p:blipFill>
        <p:spPr>
          <a:xfrm>
            <a:off x="6846185" y="3453452"/>
            <a:ext cx="931056" cy="1133782"/>
          </a:xfrm>
          <a:prstGeom prst="rect">
            <a:avLst/>
          </a:prstGeom>
        </p:spPr>
      </p:pic>
      <p:pic>
        <p:nvPicPr>
          <p:cNvPr id="4" name="Picture 3">
            <a:extLst>
              <a:ext uri="{FF2B5EF4-FFF2-40B4-BE49-F238E27FC236}">
                <a16:creationId xmlns:a16="http://schemas.microsoft.com/office/drawing/2014/main" id="{98B09113-A6D9-2AA9-F12B-D834E959B4D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03670" y="3707872"/>
            <a:ext cx="1032785" cy="7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r>
              <a:rPr lang="en-US"/>
              <a:t>Click to edit Master text styles</a:t>
            </a:r>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pic>
        <p:nvPicPr>
          <p:cNvPr id="2" name="Picture 1" descr="Logo, company name&#10;&#10;Description automatically generated">
            <a:extLst>
              <a:ext uri="{FF2B5EF4-FFF2-40B4-BE49-F238E27FC236}">
                <a16:creationId xmlns:a16="http://schemas.microsoft.com/office/drawing/2014/main" id="{24BC9428-15C4-9885-180E-70EA4E61DF48}"/>
              </a:ext>
            </a:extLst>
          </p:cNvPr>
          <p:cNvPicPr>
            <a:picLocks noChangeAspect="1"/>
          </p:cNvPicPr>
          <p:nvPr userDrawn="1"/>
        </p:nvPicPr>
        <p:blipFill rotWithShape="1">
          <a:blip r:embed="rId4"/>
          <a:srcRect b="8811"/>
          <a:stretch/>
        </p:blipFill>
        <p:spPr>
          <a:xfrm>
            <a:off x="6846185" y="3453452"/>
            <a:ext cx="931056" cy="1133782"/>
          </a:xfrm>
          <a:prstGeom prst="rect">
            <a:avLst/>
          </a:prstGeom>
        </p:spPr>
      </p:pic>
      <p:pic>
        <p:nvPicPr>
          <p:cNvPr id="3" name="Picture 2">
            <a:extLst>
              <a:ext uri="{FF2B5EF4-FFF2-40B4-BE49-F238E27FC236}">
                <a16:creationId xmlns:a16="http://schemas.microsoft.com/office/drawing/2014/main" id="{B9326A90-F3F7-CCAC-D15B-76A48E0E2C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03670" y="3707872"/>
            <a:ext cx="1032785" cy="7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 id="2147483677" r:id="rId9"/>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uk.westlaw.com/Document/I0EB12CE0362E11EB83FAB55E82581F0E/View/FullText.html?originationContext=document&amp;transitionType=DocumentItem&amp;ppcid=4ece10a8e3214c1c9fc576c77a49405d&amp;contextData=(sc.DocLin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Case of Shahi - 2021</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354765"/>
          </a:xfrm>
          <a:prstGeom prst="rect">
            <a:avLst/>
          </a:prstGeom>
          <a:noFill/>
        </p:spPr>
        <p:txBody>
          <a:bodyPr wrap="square" rtlCol="0">
            <a:spAutoFit/>
          </a:bodyPr>
          <a:lstStyle/>
          <a:p>
            <a:r>
              <a:rPr lang="en-GB" sz="1800" i="1" dirty="0">
                <a:solidFill>
                  <a:schemeClr val="tx2"/>
                </a:solidFill>
                <a:effectLst/>
                <a:ea typeface="Times New Roman" panose="02020603050405020304" pitchFamily="18" charset="0"/>
              </a:rPr>
              <a:t>R (</a:t>
            </a:r>
            <a:r>
              <a:rPr lang="en-US" sz="1800" i="1" dirty="0">
                <a:solidFill>
                  <a:schemeClr val="tx2"/>
                </a:solidFill>
                <a:effectLst/>
              </a:rPr>
              <a:t>Shahi) v Secretary of State for the Home Department </a:t>
            </a:r>
            <a:r>
              <a:rPr lang="en-GB" sz="1800" i="0" dirty="0">
                <a:solidFill>
                  <a:schemeClr val="tx2"/>
                </a:solidFill>
                <a:effectLst/>
              </a:rPr>
              <a:t>[2021] EWCA </a:t>
            </a:r>
            <a:r>
              <a:rPr lang="en-GB" sz="1800" i="0" dirty="0" err="1">
                <a:solidFill>
                  <a:schemeClr val="tx2"/>
                </a:solidFill>
                <a:effectLst/>
              </a:rPr>
              <a:t>Civ</a:t>
            </a:r>
            <a:r>
              <a:rPr lang="en-GB" sz="1800" i="0" dirty="0">
                <a:solidFill>
                  <a:schemeClr val="tx2"/>
                </a:solidFill>
                <a:effectLst/>
              </a:rPr>
              <a:t> 1676 </a:t>
            </a:r>
            <a:r>
              <a:rPr lang="en-GB" sz="1800" dirty="0">
                <a:solidFill>
                  <a:schemeClr val="tx2"/>
                </a:solidFill>
                <a:effectLst/>
                <a:ea typeface="Times New Roman" panose="02020603050405020304" pitchFamily="18" charset="0"/>
              </a:rPr>
              <a:t>(Admin)</a:t>
            </a:r>
            <a:endParaRPr lang="en-GB" sz="1800" dirty="0">
              <a:solidFill>
                <a:schemeClr val="tx2"/>
              </a:solidFill>
            </a:endParaRPr>
          </a:p>
          <a:p>
            <a:pPr algn="just"/>
            <a:endParaRPr lang="en-GB" sz="1800" dirty="0">
              <a:solidFill>
                <a:schemeClr val="tx2"/>
              </a:solidFill>
            </a:endParaRPr>
          </a:p>
          <a:p>
            <a:pPr algn="just"/>
            <a:r>
              <a:rPr lang="en-GB" sz="1800" dirty="0">
                <a:solidFill>
                  <a:schemeClr val="tx2"/>
                </a:solidFill>
              </a:rPr>
              <a:t>The Claimant was granted interim relief with an order for “costs reserved”.  Once relief was granted the Claim was withdrawn by consent. </a:t>
            </a:r>
          </a:p>
          <a:p>
            <a:endParaRPr lang="en-GB" sz="1800" dirty="0">
              <a:solidFill>
                <a:schemeClr val="tx2"/>
              </a:solidFill>
            </a:endParaRPr>
          </a:p>
          <a:p>
            <a:r>
              <a:rPr lang="en-GB" sz="1800" dirty="0">
                <a:solidFill>
                  <a:schemeClr val="tx2"/>
                </a:solidFill>
              </a:rPr>
              <a:t>However Lady Justice Laing  held </a:t>
            </a:r>
            <a:r>
              <a:rPr lang="en-GB" sz="1800" dirty="0">
                <a:solidFill>
                  <a:schemeClr val="tx2"/>
                </a:solidFill>
                <a:effectLst/>
                <a:ea typeface="Times New Roman" panose="02020603050405020304" pitchFamily="18" charset="0"/>
              </a:rPr>
              <a:t>(§73):</a:t>
            </a:r>
          </a:p>
          <a:p>
            <a:endParaRPr lang="en-GB" sz="1800" i="1" dirty="0">
              <a:solidFill>
                <a:schemeClr val="tx2"/>
              </a:solidFill>
            </a:endParaRPr>
          </a:p>
          <a:p>
            <a:r>
              <a:rPr lang="en-US" sz="1800" i="1" dirty="0">
                <a:solidFill>
                  <a:schemeClr val="tx2"/>
                </a:solidFill>
                <a:effectLst/>
              </a:rPr>
              <a:t>“the fact that MS got all he wanted from the claim when interim relief was granted does not mean that he was the successful party in the claim.”</a:t>
            </a:r>
            <a:endParaRPr lang="en-GB" sz="1800" i="1" dirty="0">
              <a:solidFill>
                <a:schemeClr val="tx2"/>
              </a:solidFill>
            </a:endParaRPr>
          </a:p>
          <a:p>
            <a:endParaRPr lang="en-GB" sz="1600" dirty="0">
              <a:solidFill>
                <a:schemeClr val="tx2"/>
              </a:solidFill>
            </a:endParaRPr>
          </a:p>
          <a:p>
            <a:endParaRPr lang="en-GB" sz="1600" dirty="0">
              <a:solidFill>
                <a:schemeClr val="tx2"/>
              </a:solidFill>
            </a:endParaRPr>
          </a:p>
        </p:txBody>
      </p:sp>
    </p:spTree>
    <p:extLst>
      <p:ext uri="{BB962C8B-B14F-4D97-AF65-F5344CB8AC3E}">
        <p14:creationId xmlns:p14="http://schemas.microsoft.com/office/powerpoint/2010/main" val="63662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1F5B6-3DBC-EAFA-1AC4-A0FE189BC1F4}"/>
              </a:ext>
            </a:extLst>
          </p:cNvPr>
          <p:cNvSpPr>
            <a:spLocks noGrp="1"/>
          </p:cNvSpPr>
          <p:nvPr>
            <p:ph type="body" sz="quarter" idx="10"/>
          </p:nvPr>
        </p:nvSpPr>
        <p:spPr/>
        <p:txBody>
          <a:bodyPr/>
          <a:lstStyle/>
          <a:p>
            <a:r>
              <a:rPr lang="en-GB" dirty="0"/>
              <a:t>Treatment of Shahi </a:t>
            </a:r>
          </a:p>
        </p:txBody>
      </p:sp>
      <p:sp>
        <p:nvSpPr>
          <p:cNvPr id="4" name="TextBox 3">
            <a:extLst>
              <a:ext uri="{FF2B5EF4-FFF2-40B4-BE49-F238E27FC236}">
                <a16:creationId xmlns:a16="http://schemas.microsoft.com/office/drawing/2014/main" id="{EE32D94E-758D-CCC4-2DA9-100857741E02}"/>
              </a:ext>
            </a:extLst>
          </p:cNvPr>
          <p:cNvSpPr txBox="1"/>
          <p:nvPr/>
        </p:nvSpPr>
        <p:spPr>
          <a:xfrm>
            <a:off x="675249" y="1232043"/>
            <a:ext cx="7813995" cy="2677656"/>
          </a:xfrm>
          <a:prstGeom prst="rect">
            <a:avLst/>
          </a:prstGeom>
          <a:noFill/>
        </p:spPr>
        <p:txBody>
          <a:bodyPr wrap="square">
            <a:spAutoFit/>
          </a:bodyPr>
          <a:lstStyle/>
          <a:p>
            <a:pPr algn="just"/>
            <a:r>
              <a:rPr lang="en-GB" sz="1800" dirty="0">
                <a:solidFill>
                  <a:schemeClr val="tx2"/>
                </a:solidFill>
              </a:rPr>
              <a:t>It was relied on in part in </a:t>
            </a:r>
            <a:r>
              <a:rPr lang="en-GB" sz="1800" i="1" dirty="0">
                <a:solidFill>
                  <a:schemeClr val="tx2"/>
                </a:solidFill>
              </a:rPr>
              <a:t>JZ v SSHD </a:t>
            </a:r>
            <a:r>
              <a:rPr lang="en-GB" sz="1800" dirty="0">
                <a:solidFill>
                  <a:schemeClr val="tx2"/>
                </a:solidFill>
              </a:rPr>
              <a:t>[2023] EWCA </a:t>
            </a:r>
            <a:r>
              <a:rPr lang="en-GB" sz="1800" dirty="0" err="1">
                <a:solidFill>
                  <a:schemeClr val="tx2"/>
                </a:solidFill>
              </a:rPr>
              <a:t>Civ</a:t>
            </a:r>
            <a:r>
              <a:rPr lang="en-GB" sz="1800" dirty="0">
                <a:solidFill>
                  <a:schemeClr val="tx2"/>
                </a:solidFill>
              </a:rPr>
              <a:t> 178 by Hill J, whose decision was then upheld by the Court of Appeal, in justifying a decision to make no order for costs </a:t>
            </a:r>
            <a:r>
              <a:rPr lang="en-GB" sz="1800" dirty="0">
                <a:solidFill>
                  <a:schemeClr val="tx2"/>
                </a:solidFill>
                <a:effectLst/>
                <a:latin typeface="Times New Roman" panose="02020603050405020304" pitchFamily="18" charset="0"/>
                <a:ea typeface="Times New Roman" panose="02020603050405020304" pitchFamily="18" charset="0"/>
              </a:rPr>
              <a:t>(§35): </a:t>
            </a:r>
            <a:endParaRPr lang="en-GB" sz="1800" dirty="0">
              <a:solidFill>
                <a:schemeClr val="tx2"/>
              </a:solidFill>
              <a:effectLst/>
              <a:latin typeface="Arial" panose="020B0604020202020204" pitchFamily="34" charset="0"/>
              <a:ea typeface="Times New Roman" panose="02020603050405020304" pitchFamily="18" charset="0"/>
            </a:endParaRPr>
          </a:p>
          <a:p>
            <a:pPr marL="0" indent="0" algn="just">
              <a:buNone/>
            </a:pPr>
            <a:endParaRPr lang="en-GB" sz="1800" i="1" dirty="0">
              <a:solidFill>
                <a:schemeClr val="tx2"/>
              </a:solidFill>
            </a:endParaRPr>
          </a:p>
          <a:p>
            <a:pPr marL="0" indent="0" algn="just">
              <a:buNone/>
            </a:pPr>
            <a:endParaRPr lang="en-US" sz="1800" dirty="0">
              <a:solidFill>
                <a:schemeClr val="tx2"/>
              </a:solidFill>
            </a:endParaRPr>
          </a:p>
          <a:p>
            <a:pPr marL="0" indent="0" algn="just">
              <a:buNone/>
            </a:pPr>
            <a:r>
              <a:rPr lang="en-US" sz="1800" i="1" dirty="0">
                <a:solidFill>
                  <a:schemeClr val="tx2"/>
                </a:solidFill>
              </a:rPr>
              <a:t>“success in interim relief applications does not, of itself, dictate that costs should be recovered by the claimant: Shahi v SSHD [2021] EWCA Civ 1676”</a:t>
            </a:r>
          </a:p>
          <a:p>
            <a:pPr marL="0" indent="0">
              <a:buNone/>
            </a:pPr>
            <a:r>
              <a:rPr lang="en-US" dirty="0"/>
              <a:t> </a:t>
            </a:r>
          </a:p>
          <a:p>
            <a:pPr marL="0" indent="0">
              <a:buNone/>
            </a:pPr>
            <a:endParaRPr lang="en-US" i="1" dirty="0">
              <a:solidFill>
                <a:schemeClr val="tx2"/>
              </a:solidFill>
            </a:endParaRPr>
          </a:p>
          <a:p>
            <a:pPr marL="0" indent="0">
              <a:buNone/>
            </a:pPr>
            <a:endParaRPr lang="en-US" i="1" dirty="0">
              <a:solidFill>
                <a:schemeClr val="tx2"/>
              </a:solidFill>
            </a:endParaRPr>
          </a:p>
        </p:txBody>
      </p:sp>
    </p:spTree>
    <p:extLst>
      <p:ext uri="{BB962C8B-B14F-4D97-AF65-F5344CB8AC3E}">
        <p14:creationId xmlns:p14="http://schemas.microsoft.com/office/powerpoint/2010/main" val="376375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A36FC0-1DE4-1CCC-E988-37B338DB54B1}"/>
              </a:ext>
            </a:extLst>
          </p:cNvPr>
          <p:cNvSpPr>
            <a:spLocks noGrp="1"/>
          </p:cNvSpPr>
          <p:nvPr>
            <p:ph type="body" sz="quarter" idx="10"/>
          </p:nvPr>
        </p:nvSpPr>
        <p:spPr/>
        <p:txBody>
          <a:bodyPr/>
          <a:lstStyle/>
          <a:p>
            <a:r>
              <a:rPr lang="en-GB" dirty="0"/>
              <a:t>Treatment of Shahi</a:t>
            </a:r>
          </a:p>
        </p:txBody>
      </p:sp>
      <p:sp>
        <p:nvSpPr>
          <p:cNvPr id="8" name="TextBox 7">
            <a:extLst>
              <a:ext uri="{FF2B5EF4-FFF2-40B4-BE49-F238E27FC236}">
                <a16:creationId xmlns:a16="http://schemas.microsoft.com/office/drawing/2014/main" id="{034A0B73-0967-4280-A382-64897F22308C}"/>
              </a:ext>
            </a:extLst>
          </p:cNvPr>
          <p:cNvSpPr txBox="1"/>
          <p:nvPr/>
        </p:nvSpPr>
        <p:spPr>
          <a:xfrm>
            <a:off x="601185" y="914400"/>
            <a:ext cx="7662282" cy="3831818"/>
          </a:xfrm>
          <a:prstGeom prst="rect">
            <a:avLst/>
          </a:prstGeom>
          <a:noFill/>
        </p:spPr>
        <p:txBody>
          <a:bodyPr wrap="square">
            <a:spAutoFit/>
          </a:bodyPr>
          <a:lstStyle/>
          <a:p>
            <a:pPr algn="just"/>
            <a:r>
              <a:rPr lang="en-US" sz="1800" i="1" dirty="0">
                <a:solidFill>
                  <a:schemeClr val="tx2"/>
                </a:solidFill>
              </a:rPr>
              <a:t>“I note that in Shahi v Home Secretary [2021] EWCA Civ 1676, another case about costs after settlement of a judicial review claim, the Croydon decision was extensively discussed, and the majority of the court (Newey and Elisabeth Laing LJJ) held that the fact that the claimant achieved all he wanted by the interim order made at first instance did not make him the successful party for costs purposes. </a:t>
            </a:r>
            <a:r>
              <a:rPr lang="en-US" sz="1800" i="1" dirty="0" err="1">
                <a:solidFill>
                  <a:schemeClr val="tx2"/>
                </a:solidFill>
              </a:rPr>
              <a:t>Dingemans</a:t>
            </a:r>
            <a:r>
              <a:rPr lang="en-US" sz="1800" i="1" dirty="0">
                <a:solidFill>
                  <a:schemeClr val="tx2"/>
                </a:solidFill>
              </a:rPr>
              <a:t> LJ agreed that a successful order for interim relief in an action would not, without more, justify an order for costs where the parties had not agreed the issue of costs and had left it to be determined by the court.”</a:t>
            </a:r>
          </a:p>
          <a:p>
            <a:pPr algn="just"/>
            <a:endParaRPr lang="en-US" sz="1800" i="1" dirty="0">
              <a:solidFill>
                <a:schemeClr val="tx2"/>
              </a:solidFill>
            </a:endParaRPr>
          </a:p>
          <a:p>
            <a:pPr algn="just"/>
            <a:r>
              <a:rPr lang="en-US" sz="1800" i="1" dirty="0">
                <a:solidFill>
                  <a:schemeClr val="tx2"/>
                </a:solidFill>
              </a:rPr>
              <a:t>Andrew Hicks Engineering v </a:t>
            </a:r>
            <a:r>
              <a:rPr lang="en-US" sz="1800" i="1" dirty="0" err="1">
                <a:solidFill>
                  <a:schemeClr val="tx2"/>
                </a:solidFill>
              </a:rPr>
              <a:t>Jenk</a:t>
            </a:r>
            <a:r>
              <a:rPr lang="en-US" sz="1800" i="1" dirty="0">
                <a:solidFill>
                  <a:schemeClr val="tx2"/>
                </a:solidFill>
              </a:rPr>
              <a:t> Associates </a:t>
            </a:r>
            <a:r>
              <a:rPr lang="en-US" sz="1800" dirty="0">
                <a:solidFill>
                  <a:schemeClr val="tx2"/>
                </a:solidFill>
              </a:rPr>
              <a:t>[2023] EWHC 2031 </a:t>
            </a:r>
            <a:r>
              <a:rPr lang="en-GB" sz="1800" dirty="0">
                <a:solidFill>
                  <a:schemeClr val="tx2"/>
                </a:solidFill>
                <a:effectLst/>
                <a:latin typeface="Times New Roman" panose="02020603050405020304" pitchFamily="18" charset="0"/>
                <a:ea typeface="Times New Roman" panose="02020603050405020304" pitchFamily="18" charset="0"/>
              </a:rPr>
              <a:t>(§61) </a:t>
            </a:r>
            <a:endParaRPr lang="en-GB" sz="1800" dirty="0">
              <a:solidFill>
                <a:schemeClr val="tx2"/>
              </a:solidFill>
              <a:effectLst/>
              <a:latin typeface="Arial" panose="020B0604020202020204" pitchFamily="34" charset="0"/>
              <a:ea typeface="Times New Roman" panose="02020603050405020304" pitchFamily="18" charset="0"/>
            </a:endParaRPr>
          </a:p>
          <a:p>
            <a:pPr algn="just"/>
            <a:endParaRPr lang="en-US" sz="1800" i="1" dirty="0">
              <a:solidFill>
                <a:schemeClr val="tx2"/>
              </a:solidFill>
            </a:endParaRPr>
          </a:p>
          <a:p>
            <a:pPr algn="just"/>
            <a:endParaRPr lang="en-US" sz="1800" i="1" dirty="0">
              <a:solidFill>
                <a:schemeClr val="tx2"/>
              </a:solidFill>
            </a:endParaRPr>
          </a:p>
          <a:p>
            <a:pPr algn="r"/>
            <a:endParaRPr lang="en-GB" sz="1800" i="1" dirty="0">
              <a:solidFill>
                <a:schemeClr val="tx2"/>
              </a:solidFill>
            </a:endParaRPr>
          </a:p>
        </p:txBody>
      </p:sp>
    </p:spTree>
    <p:extLst>
      <p:ext uri="{BB962C8B-B14F-4D97-AF65-F5344CB8AC3E}">
        <p14:creationId xmlns:p14="http://schemas.microsoft.com/office/powerpoint/2010/main" val="302383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44C12-6A8A-00B7-E83C-CB56CB298AB6}"/>
              </a:ext>
            </a:extLst>
          </p:cNvPr>
          <p:cNvSpPr>
            <a:spLocks noGrp="1"/>
          </p:cNvSpPr>
          <p:nvPr>
            <p:ph type="body" sz="quarter" idx="10"/>
          </p:nvPr>
        </p:nvSpPr>
        <p:spPr/>
        <p:txBody>
          <a:bodyPr/>
          <a:lstStyle/>
          <a:p>
            <a:r>
              <a:rPr lang="en-GB" dirty="0"/>
              <a:t>Recent Case on Interim Relief</a:t>
            </a:r>
          </a:p>
        </p:txBody>
      </p:sp>
      <p:sp>
        <p:nvSpPr>
          <p:cNvPr id="4" name="TextBox 3">
            <a:extLst>
              <a:ext uri="{FF2B5EF4-FFF2-40B4-BE49-F238E27FC236}">
                <a16:creationId xmlns:a16="http://schemas.microsoft.com/office/drawing/2014/main" id="{4B17941F-BC2A-DE38-C2D9-9BA2EB8AB9FD}"/>
              </a:ext>
            </a:extLst>
          </p:cNvPr>
          <p:cNvSpPr txBox="1"/>
          <p:nvPr/>
        </p:nvSpPr>
        <p:spPr>
          <a:xfrm>
            <a:off x="601185" y="857956"/>
            <a:ext cx="8317037" cy="3385542"/>
          </a:xfrm>
          <a:prstGeom prst="rect">
            <a:avLst/>
          </a:prstGeom>
          <a:noFill/>
        </p:spPr>
        <p:txBody>
          <a:bodyPr wrap="square">
            <a:spAutoFit/>
          </a:bodyPr>
          <a:lstStyle/>
          <a:p>
            <a:r>
              <a:rPr lang="en-GB" sz="1800" i="1" dirty="0">
                <a:solidFill>
                  <a:schemeClr val="tx2"/>
                </a:solidFill>
                <a:effectLst/>
                <a:ea typeface="Times New Roman" panose="02020603050405020304" pitchFamily="18" charset="0"/>
              </a:rPr>
              <a:t>R(BAA) v Liverpool City Council </a:t>
            </a:r>
            <a:r>
              <a:rPr lang="en-GB" sz="1800" dirty="0">
                <a:solidFill>
                  <a:schemeClr val="tx2"/>
                </a:solidFill>
                <a:effectLst/>
                <a:ea typeface="Times New Roman" panose="02020603050405020304" pitchFamily="18" charset="0"/>
              </a:rPr>
              <a:t>[2023] EWHC (Admin) HHJ Pearce made no order for costs, having acceded to the Defendant’s application to set aside interim relief previously granted, finding that it was appropriate to consider costs at thi</a:t>
            </a:r>
            <a:r>
              <a:rPr lang="en-GB" sz="1800" dirty="0">
                <a:solidFill>
                  <a:schemeClr val="tx2"/>
                </a:solidFill>
                <a:ea typeface="Times New Roman" panose="02020603050405020304" pitchFamily="18" charset="0"/>
              </a:rPr>
              <a:t>s interim stage </a:t>
            </a:r>
            <a:r>
              <a:rPr lang="en-GB" sz="1800" dirty="0">
                <a:solidFill>
                  <a:schemeClr val="tx2"/>
                </a:solidFill>
                <a:effectLst/>
                <a:latin typeface="Times New Roman" panose="02020603050405020304" pitchFamily="18" charset="0"/>
                <a:ea typeface="Times New Roman" panose="02020603050405020304" pitchFamily="18" charset="0"/>
              </a:rPr>
              <a:t>(§</a:t>
            </a:r>
            <a:r>
              <a:rPr lang="en-GB" sz="1800" dirty="0">
                <a:solidFill>
                  <a:schemeClr val="tx2"/>
                </a:solidFill>
                <a:ea typeface="Times New Roman" panose="02020603050405020304" pitchFamily="18" charset="0"/>
              </a:rPr>
              <a:t>44.2):</a:t>
            </a:r>
            <a:endParaRPr lang="en-US" sz="1600" i="1" dirty="0">
              <a:solidFill>
                <a:schemeClr val="tx2"/>
              </a:solidFill>
            </a:endParaRPr>
          </a:p>
          <a:p>
            <a:pPr marL="0" indent="0" algn="r">
              <a:buNone/>
            </a:pPr>
            <a:endParaRPr lang="en-US" sz="1600" i="1" dirty="0">
              <a:solidFill>
                <a:schemeClr val="tx2"/>
              </a:solidFill>
            </a:endParaRPr>
          </a:p>
          <a:p>
            <a:pPr algn="l"/>
            <a:r>
              <a:rPr lang="en-US" sz="1800" b="0" i="1" u="none" strike="noStrike" baseline="0" dirty="0">
                <a:solidFill>
                  <a:schemeClr val="tx2"/>
                </a:solidFill>
              </a:rPr>
              <a:t>“The Claimant has been refused relief on the balance of convenience. Where interlocutory relief is granted or refused on matters based on the exercise of judgment. That is often seen as a ground for adjourning the determination of costs until the determination of the final issue. However on the facts of this case, it may be that the determination of this interlocutory application will in effect end the substantive dispute in these proceedings. In those circumstances, the principles of finality in litigation would </a:t>
            </a:r>
            <a:r>
              <a:rPr lang="en-US" sz="1800" b="0" i="1" u="none" strike="noStrike" baseline="0" dirty="0" err="1">
                <a:solidFill>
                  <a:schemeClr val="tx2"/>
                </a:solidFill>
              </a:rPr>
              <a:t>favour</a:t>
            </a:r>
            <a:r>
              <a:rPr lang="en-US" sz="1800" b="0" i="1" u="none" strike="noStrike" baseline="0" dirty="0">
                <a:solidFill>
                  <a:schemeClr val="tx2"/>
                </a:solidFill>
              </a:rPr>
              <a:t> making a final costs order at this stage.”</a:t>
            </a:r>
            <a:r>
              <a:rPr lang="en-US" sz="1800" i="1" dirty="0">
                <a:solidFill>
                  <a:schemeClr val="tx2"/>
                </a:solidFill>
              </a:rPr>
              <a:t> </a:t>
            </a:r>
          </a:p>
        </p:txBody>
      </p:sp>
    </p:spTree>
    <p:extLst>
      <p:ext uri="{BB962C8B-B14F-4D97-AF65-F5344CB8AC3E}">
        <p14:creationId xmlns:p14="http://schemas.microsoft.com/office/powerpoint/2010/main" val="333993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91037" y="1882124"/>
            <a:ext cx="5776914" cy="309693"/>
          </a:xfrm>
        </p:spPr>
        <p:txBody>
          <a:bodyPr/>
          <a:lstStyle/>
          <a:p>
            <a:r>
              <a:rPr lang="en-GB" sz="2400" dirty="0"/>
              <a:t>Costs in Public Law</a:t>
            </a:r>
          </a:p>
          <a:p>
            <a:r>
              <a:rPr lang="en-GB" sz="2400" b="1" dirty="0"/>
              <a:t>Interim Relief</a:t>
            </a:r>
          </a:p>
        </p:txBody>
      </p:sp>
      <p:sp>
        <p:nvSpPr>
          <p:cNvPr id="3" name="Text Placeholder 1"/>
          <p:cNvSpPr txBox="1">
            <a:spLocks/>
          </p:cNvSpPr>
          <p:nvPr/>
        </p:nvSpPr>
        <p:spPr>
          <a:xfrm>
            <a:off x="1109660" y="2938908"/>
            <a:ext cx="7096125" cy="134423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000" dirty="0">
                <a:latin typeface="Georgia" panose="02040502050405020303" pitchFamily="18" charset="0"/>
                <a:cs typeface="Arial" panose="020B0604020202020204" pitchFamily="34" charset="0"/>
              </a:rPr>
              <a:t>Jennifer Twite, Garden Court Chambers</a:t>
            </a:r>
          </a:p>
          <a:p>
            <a:r>
              <a:rPr lang="en-GB" sz="2000" dirty="0">
                <a:latin typeface="Georgia" panose="02040502050405020303" pitchFamily="18" charset="0"/>
                <a:cs typeface="Arial" panose="020B0604020202020204" pitchFamily="34" charset="0"/>
              </a:rPr>
              <a:t>20th March 2024</a:t>
            </a:r>
            <a:endParaRPr lang="en-US" sz="2000" dirty="0">
              <a:latin typeface="Georgia" panose="02040502050405020303" pitchFamily="18" charset="0"/>
              <a:cs typeface="Arial" panose="020B0604020202020204" pitchFamily="34" charset="0"/>
            </a:endParaRPr>
          </a:p>
        </p:txBody>
      </p:sp>
      <p:pic>
        <p:nvPicPr>
          <p:cNvPr id="4" name="Picture 3" descr="Text, logo&#10;&#10;Description automatically generated">
            <a:extLst>
              <a:ext uri="{FF2B5EF4-FFF2-40B4-BE49-F238E27FC236}">
                <a16:creationId xmlns:a16="http://schemas.microsoft.com/office/drawing/2014/main" id="{43B78105-71AE-6566-6866-5CA1315000AE}"/>
              </a:ext>
            </a:extLst>
          </p:cNvPr>
          <p:cNvPicPr>
            <a:picLocks noChangeAspect="1"/>
          </p:cNvPicPr>
          <p:nvPr/>
        </p:nvPicPr>
        <p:blipFill>
          <a:blip r:embed="rId2"/>
          <a:stretch>
            <a:fillRect/>
          </a:stretch>
        </p:blipFill>
        <p:spPr>
          <a:xfrm>
            <a:off x="3900366" y="369575"/>
            <a:ext cx="1343267" cy="1344231"/>
          </a:xfrm>
          <a:prstGeom prst="rect">
            <a:avLst/>
          </a:prstGeom>
        </p:spPr>
      </p:pic>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519" y="373508"/>
            <a:ext cx="7271228" cy="300038"/>
          </a:xfrm>
        </p:spPr>
        <p:txBody>
          <a:bodyPr/>
          <a:lstStyle/>
          <a:p>
            <a:r>
              <a:rPr lang="en-GB" dirty="0"/>
              <a:t>Interim Relief : Covered by Legal Aid</a:t>
            </a:r>
          </a:p>
        </p:txBody>
      </p:sp>
      <p:sp>
        <p:nvSpPr>
          <p:cNvPr id="5" name="TextBox 4">
            <a:extLst>
              <a:ext uri="{FF2B5EF4-FFF2-40B4-BE49-F238E27FC236}">
                <a16:creationId xmlns:a16="http://schemas.microsoft.com/office/drawing/2014/main" id="{9A03A795-2F3D-19DB-0BAC-471C94365984}"/>
              </a:ext>
            </a:extLst>
          </p:cNvPr>
          <p:cNvSpPr txBox="1"/>
          <p:nvPr/>
        </p:nvSpPr>
        <p:spPr>
          <a:xfrm>
            <a:off x="643468" y="1049868"/>
            <a:ext cx="8161866" cy="2031325"/>
          </a:xfrm>
          <a:prstGeom prst="rect">
            <a:avLst/>
          </a:prstGeom>
          <a:noFill/>
        </p:spPr>
        <p:txBody>
          <a:bodyPr wrap="square">
            <a:spAutoFit/>
          </a:bodyPr>
          <a:lstStyle/>
          <a:p>
            <a:pPr algn="just"/>
            <a:r>
              <a:rPr lang="en-US" sz="1800" dirty="0">
                <a:solidFill>
                  <a:schemeClr val="tx2"/>
                </a:solidFill>
              </a:rPr>
              <a:t>The work carried out on an application for interim relief (e.g. in accordance with Part 25 of the Civil Procedure Rules), does not fall under the restrictions of Regulation 5A Civil Legal Aid (Remuneration) Regulations 2013.</a:t>
            </a:r>
            <a:endParaRPr lang="en-US" sz="1800" dirty="0"/>
          </a:p>
          <a:p>
            <a:endParaRPr lang="en-US" sz="1800" dirty="0"/>
          </a:p>
          <a:p>
            <a:pPr algn="r"/>
            <a:r>
              <a:rPr lang="en-US" sz="1800" dirty="0">
                <a:solidFill>
                  <a:schemeClr val="tx2"/>
                </a:solidFill>
              </a:rPr>
              <a:t>Legal Aid Judicial Review Guidance</a:t>
            </a:r>
          </a:p>
          <a:p>
            <a:pPr algn="r"/>
            <a:r>
              <a:rPr lang="en-GB" sz="1800" dirty="0">
                <a:solidFill>
                  <a:schemeClr val="tx2"/>
                </a:solidFill>
              </a:rPr>
              <a:t>https://assets.publishing.service.gov.uk/media/5a74d956e5274a59fa7156c1/legal-aid-judicial-review-guidance.pdf</a:t>
            </a:r>
          </a:p>
        </p:txBody>
      </p:sp>
    </p:spTree>
    <p:extLst>
      <p:ext uri="{BB962C8B-B14F-4D97-AF65-F5344CB8AC3E}">
        <p14:creationId xmlns:p14="http://schemas.microsoft.com/office/powerpoint/2010/main" val="420317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0545A0-FC07-77EF-8DB5-C8C3D7AB3CA9}"/>
              </a:ext>
            </a:extLst>
          </p:cNvPr>
          <p:cNvSpPr>
            <a:spLocks noGrp="1"/>
          </p:cNvSpPr>
          <p:nvPr>
            <p:ph type="body" sz="quarter" idx="10"/>
          </p:nvPr>
        </p:nvSpPr>
        <p:spPr/>
        <p:txBody>
          <a:bodyPr/>
          <a:lstStyle/>
          <a:p>
            <a:r>
              <a:rPr lang="en-GB" dirty="0"/>
              <a:t>Civil Procedure Rules </a:t>
            </a:r>
          </a:p>
        </p:txBody>
      </p:sp>
      <p:sp>
        <p:nvSpPr>
          <p:cNvPr id="6" name="TextBox 5">
            <a:extLst>
              <a:ext uri="{FF2B5EF4-FFF2-40B4-BE49-F238E27FC236}">
                <a16:creationId xmlns:a16="http://schemas.microsoft.com/office/drawing/2014/main" id="{68196461-4F0D-486F-A5CB-18BF22BEB704}"/>
              </a:ext>
            </a:extLst>
          </p:cNvPr>
          <p:cNvSpPr txBox="1"/>
          <p:nvPr/>
        </p:nvSpPr>
        <p:spPr>
          <a:xfrm>
            <a:off x="451556" y="959556"/>
            <a:ext cx="8331200" cy="3908762"/>
          </a:xfrm>
          <a:prstGeom prst="rect">
            <a:avLst/>
          </a:prstGeom>
          <a:noFill/>
        </p:spPr>
        <p:txBody>
          <a:bodyPr wrap="square">
            <a:spAutoFit/>
          </a:bodyPr>
          <a:lstStyle/>
          <a:p>
            <a:pPr algn="just"/>
            <a:r>
              <a:rPr lang="en-US" sz="1800" b="1" i="0" dirty="0">
                <a:solidFill>
                  <a:schemeClr val="tx2"/>
                </a:solidFill>
                <a:effectLst/>
              </a:rPr>
              <a:t>44.2</a:t>
            </a:r>
            <a:endParaRPr lang="en-US" sz="1800" b="0" i="0" dirty="0">
              <a:solidFill>
                <a:schemeClr val="tx2"/>
              </a:solidFill>
              <a:effectLst/>
            </a:endParaRPr>
          </a:p>
          <a:p>
            <a:pPr algn="just"/>
            <a:r>
              <a:rPr lang="en-US" sz="1800" b="0" i="0" dirty="0">
                <a:solidFill>
                  <a:schemeClr val="tx2"/>
                </a:solidFill>
                <a:effectLst/>
              </a:rPr>
              <a:t>(2) If the court decides to make an order about costs –</a:t>
            </a:r>
          </a:p>
          <a:p>
            <a:pPr marL="342900" indent="-342900" algn="just">
              <a:buAutoNum type="alphaLcParenBoth"/>
            </a:pPr>
            <a:r>
              <a:rPr lang="en-US" sz="1800" b="0" i="0" dirty="0">
                <a:solidFill>
                  <a:schemeClr val="tx2"/>
                </a:solidFill>
                <a:effectLst/>
              </a:rPr>
              <a:t>the general rule is that the unsuccessful party will be ordered to pay the costs of the successful party; […]</a:t>
            </a:r>
          </a:p>
          <a:p>
            <a:pPr algn="just"/>
            <a:endParaRPr lang="en-US" sz="1800" dirty="0">
              <a:solidFill>
                <a:schemeClr val="tx2"/>
              </a:solidFill>
            </a:endParaRPr>
          </a:p>
          <a:p>
            <a:pPr algn="just"/>
            <a:r>
              <a:rPr lang="en-US" sz="1800" b="0" i="0" dirty="0">
                <a:solidFill>
                  <a:schemeClr val="tx2"/>
                </a:solidFill>
                <a:effectLst/>
              </a:rPr>
              <a:t>(4) In deciding what order (if any) to make about costs, the court will have regard to all the circumstances, including –</a:t>
            </a:r>
          </a:p>
          <a:p>
            <a:pPr algn="just"/>
            <a:r>
              <a:rPr lang="en-US" sz="1800" b="0" i="0" dirty="0">
                <a:solidFill>
                  <a:schemeClr val="tx2"/>
                </a:solidFill>
                <a:effectLst/>
              </a:rPr>
              <a:t>(a) the conduct of all the parties;</a:t>
            </a:r>
          </a:p>
          <a:p>
            <a:pPr algn="just"/>
            <a:r>
              <a:rPr lang="en-US" sz="1800" b="0" i="0" dirty="0">
                <a:solidFill>
                  <a:schemeClr val="tx2"/>
                </a:solidFill>
                <a:effectLst/>
              </a:rPr>
              <a:t>(b) whether a party has succeeded on part of its case, even if that party has not been wholly successful; and</a:t>
            </a:r>
          </a:p>
          <a:p>
            <a:pPr algn="just"/>
            <a:r>
              <a:rPr lang="en-US" sz="1800" b="0" i="0" dirty="0">
                <a:solidFill>
                  <a:schemeClr val="tx2"/>
                </a:solidFill>
                <a:effectLst/>
              </a:rPr>
              <a:t>(c) any admissible offer to settle made by a party which is drawn to the court’s attention, and which is not an offer to which costs consequences under Part 36 apply.</a:t>
            </a:r>
          </a:p>
          <a:p>
            <a:pPr algn="just"/>
            <a:r>
              <a:rPr lang="en-US" sz="1800" b="0" i="0" dirty="0">
                <a:solidFill>
                  <a:schemeClr val="tx2"/>
                </a:solidFill>
                <a:effectLst/>
              </a:rPr>
              <a:t> </a:t>
            </a:r>
          </a:p>
          <a:p>
            <a:pPr algn="l"/>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4801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3F287-4B48-606C-88C5-4E7021EE7A2C}"/>
              </a:ext>
            </a:extLst>
          </p:cNvPr>
          <p:cNvSpPr>
            <a:spLocks noGrp="1"/>
          </p:cNvSpPr>
          <p:nvPr>
            <p:ph type="body" sz="quarter" idx="10"/>
          </p:nvPr>
        </p:nvSpPr>
        <p:spPr>
          <a:xfrm>
            <a:off x="601185" y="373508"/>
            <a:ext cx="5720593" cy="300038"/>
          </a:xfrm>
        </p:spPr>
        <p:txBody>
          <a:bodyPr/>
          <a:lstStyle/>
          <a:p>
            <a:r>
              <a:rPr lang="en-GB" dirty="0"/>
              <a:t>Civil Procedure Rules: Conduct of the Parties</a:t>
            </a:r>
          </a:p>
        </p:txBody>
      </p:sp>
      <p:sp>
        <p:nvSpPr>
          <p:cNvPr id="4" name="TextBox 3">
            <a:extLst>
              <a:ext uri="{FF2B5EF4-FFF2-40B4-BE49-F238E27FC236}">
                <a16:creationId xmlns:a16="http://schemas.microsoft.com/office/drawing/2014/main" id="{4DA85EB2-FCF0-3766-D604-3B1ECEDD1E33}"/>
              </a:ext>
            </a:extLst>
          </p:cNvPr>
          <p:cNvSpPr txBox="1"/>
          <p:nvPr/>
        </p:nvSpPr>
        <p:spPr>
          <a:xfrm>
            <a:off x="761999" y="851216"/>
            <a:ext cx="7907867" cy="3139321"/>
          </a:xfrm>
          <a:prstGeom prst="rect">
            <a:avLst/>
          </a:prstGeom>
          <a:noFill/>
        </p:spPr>
        <p:txBody>
          <a:bodyPr wrap="square">
            <a:spAutoFit/>
          </a:bodyPr>
          <a:lstStyle/>
          <a:p>
            <a:pPr algn="just"/>
            <a:endParaRPr lang="en-US" sz="1800" b="0" i="0" dirty="0">
              <a:solidFill>
                <a:schemeClr val="tx2"/>
              </a:solidFill>
              <a:effectLst/>
            </a:endParaRPr>
          </a:p>
          <a:p>
            <a:pPr algn="just"/>
            <a:r>
              <a:rPr lang="en-US" sz="1800" b="0" i="0" dirty="0">
                <a:solidFill>
                  <a:schemeClr val="tx2"/>
                </a:solidFill>
                <a:effectLst/>
              </a:rPr>
              <a:t>(5) The conduct of the parties includes –</a:t>
            </a:r>
          </a:p>
          <a:p>
            <a:pPr algn="just"/>
            <a:r>
              <a:rPr lang="en-US" sz="1800" b="0" i="0" dirty="0">
                <a:solidFill>
                  <a:schemeClr val="tx2"/>
                </a:solidFill>
                <a:effectLst/>
              </a:rPr>
              <a:t>(a) conduct before, as well as during, the proceedings and in particular the extent to which the parties followed the Practice Direction – Pre-Action Conduct or any relevant pre-action protocol;</a:t>
            </a:r>
          </a:p>
          <a:p>
            <a:pPr algn="just"/>
            <a:r>
              <a:rPr lang="en-US" sz="1800" b="0" i="0" dirty="0">
                <a:solidFill>
                  <a:schemeClr val="tx2"/>
                </a:solidFill>
                <a:effectLst/>
              </a:rPr>
              <a:t>(b) whether it was reasonable for a party to raise, pursue or contest a particular allegation or issue;</a:t>
            </a:r>
          </a:p>
          <a:p>
            <a:pPr algn="just"/>
            <a:r>
              <a:rPr lang="en-US" sz="1800" b="0" i="0" dirty="0">
                <a:solidFill>
                  <a:schemeClr val="tx2"/>
                </a:solidFill>
                <a:effectLst/>
              </a:rPr>
              <a:t>(c) the manner in which a party has pursued or defended its case or a particular allegation or issue; and</a:t>
            </a:r>
          </a:p>
          <a:p>
            <a:pPr algn="just"/>
            <a:r>
              <a:rPr lang="en-US" sz="1800" b="0" i="0" dirty="0">
                <a:solidFill>
                  <a:schemeClr val="tx2"/>
                </a:solidFill>
                <a:effectLst/>
              </a:rPr>
              <a:t>(d) whether a claimant who has succeeded in the claim, in whole or in part, exaggerated its claim.</a:t>
            </a:r>
          </a:p>
        </p:txBody>
      </p:sp>
    </p:spTree>
    <p:extLst>
      <p:ext uri="{BB962C8B-B14F-4D97-AF65-F5344CB8AC3E}">
        <p14:creationId xmlns:p14="http://schemas.microsoft.com/office/powerpoint/2010/main" val="258011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Interim Relief – A separate application </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523220"/>
          </a:xfrm>
          <a:prstGeom prst="rect">
            <a:avLst/>
          </a:prstGeom>
          <a:noFill/>
        </p:spPr>
        <p:txBody>
          <a:bodyPr wrap="square" rtlCol="0">
            <a:spAutoFit/>
          </a:bodyPr>
          <a:lstStyle/>
          <a:p>
            <a:br>
              <a:rPr lang="en-US" b="0" i="0" dirty="0">
                <a:solidFill>
                  <a:srgbClr val="000000"/>
                </a:solidFill>
                <a:effectLst/>
                <a:latin typeface="arial" panose="020B0604020202020204" pitchFamily="34" charset="0"/>
              </a:rPr>
            </a:br>
            <a:endParaRPr lang="en-GB" dirty="0">
              <a:solidFill>
                <a:srgbClr val="1E416C"/>
              </a:solidFill>
              <a:latin typeface="Georgia" panose="02040502050405020303" pitchFamily="18" charset="0"/>
            </a:endParaRPr>
          </a:p>
        </p:txBody>
      </p:sp>
      <p:sp>
        <p:nvSpPr>
          <p:cNvPr id="7" name="TextBox 6">
            <a:extLst>
              <a:ext uri="{FF2B5EF4-FFF2-40B4-BE49-F238E27FC236}">
                <a16:creationId xmlns:a16="http://schemas.microsoft.com/office/drawing/2014/main" id="{43C161B8-44C6-429B-6CDF-46C410E0BD7A}"/>
              </a:ext>
            </a:extLst>
          </p:cNvPr>
          <p:cNvSpPr txBox="1"/>
          <p:nvPr/>
        </p:nvSpPr>
        <p:spPr>
          <a:xfrm>
            <a:off x="601185" y="968038"/>
            <a:ext cx="7828317" cy="3354765"/>
          </a:xfrm>
          <a:prstGeom prst="rect">
            <a:avLst/>
          </a:prstGeom>
          <a:noFill/>
        </p:spPr>
        <p:txBody>
          <a:bodyPr wrap="square">
            <a:spAutoFit/>
          </a:bodyPr>
          <a:lstStyle/>
          <a:p>
            <a:pPr lvl="0" algn="just">
              <a:lnSpc>
                <a:spcPct val="150000"/>
              </a:lnSpc>
            </a:pPr>
            <a:r>
              <a:rPr lang="en-GB" sz="1800" i="1" dirty="0">
                <a:solidFill>
                  <a:schemeClr val="tx2"/>
                </a:solidFill>
                <a:effectLst/>
                <a:latin typeface="Times New Roman" panose="02020603050405020304" pitchFamily="18" charset="0"/>
                <a:ea typeface="Times New Roman" panose="02020603050405020304" pitchFamily="18" charset="0"/>
              </a:rPr>
              <a:t>R (</a:t>
            </a:r>
            <a:r>
              <a:rPr lang="en-GB" sz="1800" i="1" dirty="0" err="1">
                <a:solidFill>
                  <a:schemeClr val="tx2"/>
                </a:solidFill>
                <a:effectLst/>
                <a:latin typeface="Times New Roman" panose="02020603050405020304" pitchFamily="18" charset="0"/>
                <a:ea typeface="Times New Roman" panose="02020603050405020304" pitchFamily="18" charset="0"/>
              </a:rPr>
              <a:t>Merca</a:t>
            </a:r>
            <a:r>
              <a:rPr lang="en-GB" sz="1800" i="1" dirty="0">
                <a:solidFill>
                  <a:schemeClr val="tx2"/>
                </a:solidFill>
                <a:effectLst/>
                <a:latin typeface="Times New Roman" panose="02020603050405020304" pitchFamily="18" charset="0"/>
                <a:ea typeface="Times New Roman" panose="02020603050405020304" pitchFamily="18" charset="0"/>
              </a:rPr>
              <a:t>) v Secretary of State for the Home Department</a:t>
            </a:r>
            <a:r>
              <a:rPr lang="en-GB" sz="1800" dirty="0">
                <a:solidFill>
                  <a:schemeClr val="tx2"/>
                </a:solidFill>
                <a:effectLst/>
                <a:latin typeface="Times New Roman" panose="02020603050405020304" pitchFamily="18" charset="0"/>
                <a:ea typeface="Times New Roman" panose="02020603050405020304" pitchFamily="18" charset="0"/>
              </a:rPr>
              <a:t> [2020] EWHC 1479 (Admin) Fordham J held (§15):</a:t>
            </a:r>
            <a:endParaRPr lang="en-GB" sz="1800" dirty="0">
              <a:solidFill>
                <a:schemeClr val="tx2"/>
              </a:solidFill>
              <a:effectLst/>
              <a:latin typeface="Arial" panose="020B0604020202020204" pitchFamily="34" charset="0"/>
              <a:ea typeface="Times New Roman" panose="02020603050405020304" pitchFamily="18" charset="0"/>
            </a:endParaRPr>
          </a:p>
          <a:p>
            <a:pPr marL="914400" algn="just"/>
            <a:r>
              <a:rPr lang="en-GB" sz="1800" dirty="0">
                <a:solidFill>
                  <a:schemeClr val="tx2"/>
                </a:solidFill>
                <a:effectLst/>
                <a:latin typeface="Times New Roman" panose="02020603050405020304" pitchFamily="18" charset="0"/>
                <a:ea typeface="Times New Roman" panose="02020603050405020304" pitchFamily="18" charset="0"/>
              </a:rPr>
              <a:t>“</a:t>
            </a:r>
            <a:r>
              <a:rPr lang="en-GB" sz="1800" i="1" dirty="0">
                <a:solidFill>
                  <a:schemeClr val="tx2"/>
                </a:solidFill>
                <a:effectLst/>
                <a:latin typeface="Times New Roman" panose="02020603050405020304" pitchFamily="18" charset="0"/>
                <a:ea typeface="Times New Roman" panose="02020603050405020304" pitchFamily="18" charset="0"/>
              </a:rPr>
              <a:t>In the event, I have made the order sought. The claimant's representatives needed to file a skeleton argument as they did, as directed by Cavanagh J, and they have needed to come before me on this hearing to seek and secure that order. In circumstances where I had announced that I was making that decision Mr Deakin, sensibly and realistically, recognises that he cannot resist an order that the defendant pay the claimant's reasonable costs of today's hearing, to be assessed if not agreed</a:t>
            </a:r>
            <a:r>
              <a:rPr lang="en-GB" sz="1800" dirty="0">
                <a:solidFill>
                  <a:schemeClr val="tx2"/>
                </a:solidFill>
                <a:effectLst/>
                <a:latin typeface="Times New Roman" panose="02020603050405020304" pitchFamily="18" charset="0"/>
                <a:ea typeface="Times New Roman" panose="02020603050405020304" pitchFamily="18" charset="0"/>
              </a:rPr>
              <a:t>.”</a:t>
            </a:r>
            <a:endParaRPr lang="en-GB" sz="1800" dirty="0">
              <a:solidFill>
                <a:schemeClr val="tx2"/>
              </a:solidFill>
              <a:effectLst/>
              <a:latin typeface="Arial" panose="020B060402020202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7373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323987"/>
          </a:xfrm>
          <a:prstGeom prst="rect">
            <a:avLst/>
          </a:prstGeom>
          <a:noFill/>
        </p:spPr>
        <p:txBody>
          <a:bodyPr wrap="square" rtlCol="0">
            <a:spAutoFit/>
          </a:bodyPr>
          <a:lstStyle/>
          <a:p>
            <a:pPr lvl="0" algn="just">
              <a:lnSpc>
                <a:spcPct val="150000"/>
              </a:lnSpc>
            </a:pPr>
            <a:r>
              <a:rPr lang="en-GB" sz="1800" i="1" dirty="0">
                <a:solidFill>
                  <a:schemeClr val="tx2"/>
                </a:solidFill>
                <a:effectLst/>
                <a:latin typeface="Times New Roman" panose="02020603050405020304" pitchFamily="18" charset="0"/>
                <a:ea typeface="Times New Roman" panose="02020603050405020304" pitchFamily="18" charset="0"/>
              </a:rPr>
              <a:t>QH v Secretary of State for the Home Department</a:t>
            </a:r>
            <a:r>
              <a:rPr lang="en-GB" sz="1800" dirty="0">
                <a:solidFill>
                  <a:schemeClr val="tx2"/>
                </a:solidFill>
                <a:effectLst/>
                <a:latin typeface="Times New Roman" panose="02020603050405020304" pitchFamily="18" charset="0"/>
                <a:ea typeface="Times New Roman" panose="02020603050405020304" pitchFamily="18" charset="0"/>
              </a:rPr>
              <a:t> [2020] EWHC 2691 (Admin) Fordham J held (§29): </a:t>
            </a:r>
            <a:endParaRPr lang="en-GB" sz="1800" dirty="0">
              <a:solidFill>
                <a:schemeClr val="tx2"/>
              </a:solidFill>
              <a:effectLst/>
              <a:latin typeface="Arial" panose="020B0604020202020204" pitchFamily="34" charset="0"/>
              <a:ea typeface="Times New Roman" panose="02020603050405020304" pitchFamily="18" charset="0"/>
            </a:endParaRPr>
          </a:p>
          <a:p>
            <a:pPr marL="914400" algn="just"/>
            <a:r>
              <a:rPr lang="en-GB" sz="1800" i="1" dirty="0">
                <a:solidFill>
                  <a:schemeClr val="tx2"/>
                </a:solidFill>
                <a:effectLst/>
                <a:latin typeface="Times New Roman" panose="02020603050405020304" pitchFamily="18" charset="0"/>
                <a:ea typeface="Times New Roman" panose="02020603050405020304" pitchFamily="18" charset="0"/>
              </a:rPr>
              <a:t>“In my judgment, it is clear that the claimant should have the costs of the application for interim relief. That application was foreshadowed, needed to be pursued, has been pursued, was resisted but has succeeded. Costs should follow the event so far as that is concerned. Interim relief was a discrete part of these proceedings and in resisting it the Secretary of State has caused the need for a hearing and the costs relating to it. I will order that the defendant pay the claimant's costs of the application for interim relief.” </a:t>
            </a:r>
            <a:endParaRPr lang="en-GB" sz="1800" dirty="0">
              <a:solidFill>
                <a:schemeClr val="tx2"/>
              </a:solidFill>
              <a:effectLst/>
              <a:latin typeface="Arial" panose="020B0604020202020204" pitchFamily="34" charset="0"/>
              <a:ea typeface="Times New Roman" panose="02020603050405020304" pitchFamily="18" charset="0"/>
            </a:endParaRPr>
          </a:p>
          <a:p>
            <a:pPr marL="0" indent="0">
              <a:buNone/>
            </a:pPr>
            <a:endParaRPr lang="en-GB" sz="1200" i="1" dirty="0">
              <a:solidFill>
                <a:schemeClr val="tx2"/>
              </a:solidFill>
            </a:endParaRPr>
          </a:p>
        </p:txBody>
      </p:sp>
      <p:sp>
        <p:nvSpPr>
          <p:cNvPr id="5" name="Text Placeholder 4">
            <a:extLst>
              <a:ext uri="{FF2B5EF4-FFF2-40B4-BE49-F238E27FC236}">
                <a16:creationId xmlns:a16="http://schemas.microsoft.com/office/drawing/2014/main" id="{F2389221-21F0-CDB3-647E-68250A103AFF}"/>
              </a:ext>
            </a:extLst>
          </p:cNvPr>
          <p:cNvSpPr>
            <a:spLocks noGrp="1"/>
          </p:cNvSpPr>
          <p:nvPr>
            <p:ph type="body" sz="quarter" idx="10"/>
          </p:nvPr>
        </p:nvSpPr>
        <p:spPr/>
        <p:txBody>
          <a:bodyPr/>
          <a:lstStyle/>
          <a:p>
            <a:r>
              <a:rPr lang="en-GB" dirty="0"/>
              <a:t>Interim Relief</a:t>
            </a:r>
          </a:p>
        </p:txBody>
      </p:sp>
    </p:spTree>
    <p:extLst>
      <p:ext uri="{BB962C8B-B14F-4D97-AF65-F5344CB8AC3E}">
        <p14:creationId xmlns:p14="http://schemas.microsoft.com/office/powerpoint/2010/main" val="121570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Interim Relief Fails</a:t>
            </a:r>
          </a:p>
        </p:txBody>
      </p:sp>
      <p:sp>
        <p:nvSpPr>
          <p:cNvPr id="3" name="TextBox 2">
            <a:extLst>
              <a:ext uri="{FF2B5EF4-FFF2-40B4-BE49-F238E27FC236}">
                <a16:creationId xmlns:a16="http://schemas.microsoft.com/office/drawing/2014/main" id="{526C3B21-E68A-5EE5-6551-B61BCB12D5D3}"/>
              </a:ext>
            </a:extLst>
          </p:cNvPr>
          <p:cNvSpPr txBox="1"/>
          <p:nvPr/>
        </p:nvSpPr>
        <p:spPr>
          <a:xfrm>
            <a:off x="657841" y="1098665"/>
            <a:ext cx="7828317" cy="3216265"/>
          </a:xfrm>
          <a:prstGeom prst="rect">
            <a:avLst/>
          </a:prstGeom>
          <a:noFill/>
        </p:spPr>
        <p:txBody>
          <a:bodyPr wrap="square" rtlCol="0">
            <a:spAutoFit/>
          </a:bodyPr>
          <a:lstStyle/>
          <a:p>
            <a:pPr lvl="0" algn="just">
              <a:lnSpc>
                <a:spcPct val="150000"/>
              </a:lnSpc>
            </a:pPr>
            <a:r>
              <a:rPr lang="en-GB" sz="1800" dirty="0">
                <a:solidFill>
                  <a:schemeClr val="tx2"/>
                </a:solidFill>
                <a:effectLst/>
                <a:latin typeface="Times New Roman" panose="02020603050405020304" pitchFamily="18" charset="0"/>
                <a:ea typeface="Times New Roman" panose="02020603050405020304" pitchFamily="18" charset="0"/>
              </a:rPr>
              <a:t>Swift J held that the same should apply where an application for interim relief failed following a contested hearing in </a:t>
            </a:r>
            <a:r>
              <a:rPr lang="en-GB" sz="1800" i="1" dirty="0">
                <a:solidFill>
                  <a:schemeClr val="tx2"/>
                </a:solidFill>
                <a:effectLst/>
                <a:latin typeface="Times New Roman" panose="02020603050405020304" pitchFamily="18" charset="0"/>
                <a:ea typeface="Times New Roman" panose="02020603050405020304" pitchFamily="18" charset="0"/>
              </a:rPr>
              <a:t>R (Hussain) v Secretary of State for Health &amp; Social Care (Rev 1)</a:t>
            </a:r>
            <a:r>
              <a:rPr lang="en-GB" sz="1800" dirty="0">
                <a:solidFill>
                  <a:schemeClr val="tx2"/>
                </a:solidFill>
                <a:effectLst/>
                <a:latin typeface="Times New Roman" panose="02020603050405020304" pitchFamily="18" charset="0"/>
                <a:ea typeface="Times New Roman" panose="02020603050405020304" pitchFamily="18" charset="0"/>
              </a:rPr>
              <a:t> [2020] EWHC 1392 (Admin) (§30):</a:t>
            </a:r>
            <a:endParaRPr lang="en-GB" sz="1800" dirty="0">
              <a:solidFill>
                <a:schemeClr val="tx2"/>
              </a:solidFill>
              <a:effectLst/>
              <a:latin typeface="Arial" panose="020B0604020202020204" pitchFamily="34" charset="0"/>
              <a:ea typeface="Times New Roman" panose="02020603050405020304" pitchFamily="18" charset="0"/>
            </a:endParaRPr>
          </a:p>
          <a:p>
            <a:pPr marL="914400" algn="just"/>
            <a:r>
              <a:rPr lang="en-GB" sz="1800" i="1" dirty="0">
                <a:solidFill>
                  <a:schemeClr val="tx2"/>
                </a:solidFill>
                <a:effectLst/>
                <a:latin typeface="Times New Roman" panose="02020603050405020304" pitchFamily="18" charset="0"/>
                <a:ea typeface="Times New Roman" panose="02020603050405020304" pitchFamily="18" charset="0"/>
              </a:rPr>
              <a:t>“The usual order should apply in relation to costs. Costs should follow the event and the event here is that the application for interim relief has failed. In those circumstances, the order will be that the Claimant shall pay the Defendant's costs of and occasioned by the application for interim relief to be assessed on the standard basis if not agreed.”</a:t>
            </a:r>
            <a:endParaRPr lang="en-GB" sz="1800" dirty="0">
              <a:solidFill>
                <a:schemeClr val="tx2"/>
              </a:solidFill>
              <a:effectLst/>
              <a:latin typeface="Arial" panose="020B0604020202020204" pitchFamily="34" charset="0"/>
              <a:ea typeface="Times New Roman" panose="02020603050405020304" pitchFamily="18" charset="0"/>
            </a:endParaRPr>
          </a:p>
          <a:p>
            <a:pPr marL="0" indent="0">
              <a:buNone/>
            </a:pPr>
            <a:endParaRPr lang="en-US" sz="1600" i="1" dirty="0">
              <a:solidFill>
                <a:schemeClr val="tx2"/>
              </a:solidFill>
            </a:endParaRPr>
          </a:p>
          <a:p>
            <a:pPr marL="0" indent="0">
              <a:buNone/>
            </a:pPr>
            <a:endParaRPr lang="en-US" sz="1600" i="1" dirty="0">
              <a:solidFill>
                <a:schemeClr val="tx2"/>
              </a:solidFill>
            </a:endParaRPr>
          </a:p>
        </p:txBody>
      </p:sp>
    </p:spTree>
    <p:extLst>
      <p:ext uri="{BB962C8B-B14F-4D97-AF65-F5344CB8AC3E}">
        <p14:creationId xmlns:p14="http://schemas.microsoft.com/office/powerpoint/2010/main" val="320474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BFAC32-F52D-30D4-7C79-4D44C446FC6C}"/>
              </a:ext>
            </a:extLst>
          </p:cNvPr>
          <p:cNvSpPr>
            <a:spLocks noGrp="1"/>
          </p:cNvSpPr>
          <p:nvPr>
            <p:ph type="body" sz="quarter" idx="10"/>
          </p:nvPr>
        </p:nvSpPr>
        <p:spPr/>
        <p:txBody>
          <a:bodyPr/>
          <a:lstStyle/>
          <a:p>
            <a:r>
              <a:rPr lang="en-GB" dirty="0"/>
              <a:t>Distinguishing Public Law from Civil Cases</a:t>
            </a:r>
          </a:p>
        </p:txBody>
      </p:sp>
      <p:sp>
        <p:nvSpPr>
          <p:cNvPr id="4" name="TextBox 3">
            <a:extLst>
              <a:ext uri="{FF2B5EF4-FFF2-40B4-BE49-F238E27FC236}">
                <a16:creationId xmlns:a16="http://schemas.microsoft.com/office/drawing/2014/main" id="{0278C046-DFCD-6592-0D7F-8B3D679BF475}"/>
              </a:ext>
            </a:extLst>
          </p:cNvPr>
          <p:cNvSpPr txBox="1"/>
          <p:nvPr/>
        </p:nvSpPr>
        <p:spPr>
          <a:xfrm>
            <a:off x="509216" y="801511"/>
            <a:ext cx="8092917" cy="3477875"/>
          </a:xfrm>
          <a:prstGeom prst="rect">
            <a:avLst/>
          </a:prstGeom>
          <a:noFill/>
        </p:spPr>
        <p:txBody>
          <a:bodyPr wrap="square">
            <a:spAutoFit/>
          </a:bodyPr>
          <a:lstStyle/>
          <a:p>
            <a:pPr marL="0" indent="0" algn="just">
              <a:buNone/>
            </a:pPr>
            <a:r>
              <a:rPr lang="en-US" sz="2800" dirty="0">
                <a:solidFill>
                  <a:srgbClr val="3D3D3D"/>
                </a:solidFill>
                <a:latin typeface="Source Sans Pro" panose="020B0503030403020204" pitchFamily="34" charset="0"/>
              </a:rPr>
              <a:t>“</a:t>
            </a:r>
            <a:r>
              <a:rPr lang="en-US" sz="1800" b="0" i="1" dirty="0">
                <a:solidFill>
                  <a:schemeClr val="tx2"/>
                </a:solidFill>
                <a:effectLst/>
              </a:rPr>
              <a:t>Mr Magennis applies for his costs of the application for interim relief on the basis that he has squarely succeeded in an application, which the Defendant resisted and in which the Defendant has squarely failed. Instinctively, I have considerable sympathy for that costs application. However, Mr Seifert has persuaded me that it would be appropriate for me to reserve the costs of the application for interim relief. The reason for doing so is because "costs reserved" is in line with the guidance in the White Book 2021 at page 1460 (paragraph 44.2.15.1) where interim relief is granted "on the balance of convenience" to "hold the ring" (referring in particular to </a:t>
            </a:r>
            <a:r>
              <a:rPr lang="en-US" sz="1800" b="0" i="1" u="none" strike="noStrike" dirty="0">
                <a:solidFill>
                  <a:schemeClr val="tx2"/>
                </a:solidFill>
                <a:effectLst/>
                <a:hlinkClick r:id="rId2">
                  <a:extLst>
                    <a:ext uri="{A12FA001-AC4F-418D-AE19-62706E023703}">
                      <ahyp:hlinkClr xmlns:ahyp="http://schemas.microsoft.com/office/drawing/2018/hyperlinkcolor" val="tx"/>
                    </a:ext>
                  </a:extLst>
                </a:hlinkClick>
              </a:rPr>
              <a:t>Wingfield Digby v </a:t>
            </a:r>
            <a:r>
              <a:rPr lang="en-US" sz="1800" b="0" i="1" u="none" strike="noStrike" dirty="0" err="1">
                <a:solidFill>
                  <a:schemeClr val="tx2"/>
                </a:solidFill>
                <a:effectLst/>
                <a:hlinkClick r:id="rId2">
                  <a:extLst>
                    <a:ext uri="{A12FA001-AC4F-418D-AE19-62706E023703}">
                      <ahyp:hlinkClr xmlns:ahyp="http://schemas.microsoft.com/office/drawing/2018/hyperlinkcolor" val="tx"/>
                    </a:ext>
                  </a:extLst>
                </a:hlinkClick>
              </a:rPr>
              <a:t>Melford</a:t>
            </a:r>
            <a:r>
              <a:rPr lang="en-US" sz="1800" b="0" i="1" u="none" strike="noStrike" dirty="0">
                <a:solidFill>
                  <a:schemeClr val="tx2"/>
                </a:solidFill>
                <a:effectLst/>
                <a:hlinkClick r:id="rId2">
                  <a:extLst>
                    <a:ext uri="{A12FA001-AC4F-418D-AE19-62706E023703}">
                      <ahyp:hlinkClr xmlns:ahyp="http://schemas.microsoft.com/office/drawing/2018/hyperlinkcolor" val="tx"/>
                    </a:ext>
                  </a:extLst>
                </a:hlinkClick>
              </a:rPr>
              <a:t> Capital Partners (Holdings) Ltd [2020] EWCA Civ 1647</a:t>
            </a:r>
            <a:r>
              <a:rPr lang="en-US" sz="1800" b="0" i="1" dirty="0">
                <a:solidFill>
                  <a:schemeClr val="tx2"/>
                </a:solidFill>
                <a:effectLst/>
              </a:rPr>
              <a:t> </a:t>
            </a:r>
            <a:r>
              <a:rPr lang="en-US" sz="2800" dirty="0">
                <a:solidFill>
                  <a:srgbClr val="3D3D3D"/>
                </a:solidFill>
                <a:latin typeface="Source Sans Pro" panose="020B0503030403020204" pitchFamily="34" charset="0"/>
              </a:rPr>
              <a:t>”</a:t>
            </a:r>
          </a:p>
          <a:p>
            <a:pPr marL="0" indent="0" algn="just">
              <a:buNone/>
            </a:pPr>
            <a:endParaRPr lang="en-GB" sz="2000" i="1" dirty="0">
              <a:solidFill>
                <a:srgbClr val="000000"/>
              </a:solidFill>
              <a:latin typeface="Times New Roman" panose="02020603050405020304" pitchFamily="18" charset="0"/>
            </a:endParaRPr>
          </a:p>
          <a:p>
            <a:pPr marL="0" indent="0" algn="just">
              <a:buNone/>
            </a:pPr>
            <a:r>
              <a:rPr lang="en-GB" sz="1800" i="1" dirty="0">
                <a:solidFill>
                  <a:schemeClr val="tx2"/>
                </a:solidFill>
                <a:latin typeface="Times New Roman" panose="02020603050405020304" pitchFamily="18" charset="0"/>
              </a:rPr>
              <a:t>AA v Secretary of State for the Home Department </a:t>
            </a:r>
            <a:r>
              <a:rPr lang="en-GB" sz="1800" dirty="0">
                <a:solidFill>
                  <a:schemeClr val="tx2"/>
                </a:solidFill>
                <a:latin typeface="Times New Roman" panose="02020603050405020304" pitchFamily="18" charset="0"/>
              </a:rPr>
              <a:t>[2021] EWHC 1632 (Admin) (</a:t>
            </a:r>
            <a:r>
              <a:rPr lang="en-GB" sz="1800" dirty="0">
                <a:solidFill>
                  <a:schemeClr val="tx2"/>
                </a:solidFill>
                <a:effectLst/>
                <a:latin typeface="Times New Roman" panose="02020603050405020304" pitchFamily="18" charset="0"/>
                <a:ea typeface="Times New Roman" panose="02020603050405020304" pitchFamily="18" charset="0"/>
              </a:rPr>
              <a:t>§</a:t>
            </a:r>
            <a:r>
              <a:rPr lang="en-GB" sz="1800" dirty="0">
                <a:solidFill>
                  <a:schemeClr val="tx2"/>
                </a:solidFill>
                <a:latin typeface="Times New Roman" panose="02020603050405020304" pitchFamily="18" charset="0"/>
              </a:rPr>
              <a:t>19)</a:t>
            </a:r>
            <a:endParaRPr lang="en-GB" sz="2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56294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2022-Copy" id="{469CD558-978F-4FE4-BCE5-2486C84FB5C1}" vid="{9A597B1E-286B-4833-BCEE-A1126200DC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TaxCatchAll xmlns="301e856f-4f14-4cb4-bab6-f192e0a474a1" xsi:nil="true"/>
    <DocumentSetDescription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5" ma:contentTypeDescription="Create a new document." ma:contentTypeScope="" ma:versionID="ceae4099ca2088afb6ad46906bd5fbd0">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67f8a78a8ef6a0e85c7b7698aac30954"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75AD52-3714-4C1A-91C0-EE0311976865}">
  <ds:schemaRefs>
    <ds:schemaRef ds:uri="http://schemas.microsoft.com/office/2006/metadata/properties"/>
    <ds:schemaRef ds:uri="http://schemas.microsoft.com/office/infopath/2007/PartnerControls"/>
    <ds:schemaRef ds:uri="6573731b-37e8-44f5-9fa3-49e2da619901"/>
    <ds:schemaRef ds:uri="2d802136-154a-48a1-ad33-7af95ed1234a"/>
  </ds:schemaRefs>
</ds:datastoreItem>
</file>

<file path=customXml/itemProps2.xml><?xml version="1.0" encoding="utf-8"?>
<ds:datastoreItem xmlns:ds="http://schemas.openxmlformats.org/officeDocument/2006/customXml" ds:itemID="{CC6C8A67-CAB6-4D09-815D-477DF53E8E71}">
  <ds:schemaRefs>
    <ds:schemaRef ds:uri="http://schemas.microsoft.com/sharepoint/v3/contenttype/forms"/>
  </ds:schemaRefs>
</ds:datastoreItem>
</file>

<file path=customXml/itemProps3.xml><?xml version="1.0" encoding="utf-8"?>
<ds:datastoreItem xmlns:ds="http://schemas.openxmlformats.org/officeDocument/2006/customXml" ds:itemID="{72E46972-08F2-49B7-8409-B541163B3387}"/>
</file>

<file path=docProps/app.xml><?xml version="1.0" encoding="utf-8"?>
<Properties xmlns="http://schemas.openxmlformats.org/officeDocument/2006/extended-properties" xmlns:vt="http://schemas.openxmlformats.org/officeDocument/2006/docPropsVTypes">
  <Template>PowerPointPresentation2022-Copy</Template>
  <TotalTime>278</TotalTime>
  <Words>1375</Words>
  <Application>Microsoft Office PowerPoint</Application>
  <PresentationFormat>On-screen Show (16:9)</PresentationFormat>
  <Paragraphs>71</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Adria Slab</vt:lpstr>
      <vt:lpstr>Arial</vt:lpstr>
      <vt:lpstr>Arial</vt:lpstr>
      <vt:lpstr>Calibri</vt:lpstr>
      <vt:lpstr>Georgia</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Anousha Khan</dc:creator>
  <cp:lastModifiedBy>Jennifer Twite</cp:lastModifiedBy>
  <cp:revision>5</cp:revision>
  <cp:lastPrinted>2018-04-16T09:47:25Z</cp:lastPrinted>
  <dcterms:created xsi:type="dcterms:W3CDTF">2023-06-28T13:57:42Z</dcterms:created>
  <dcterms:modified xsi:type="dcterms:W3CDTF">2024-03-19T23:15:49Z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