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0" r:id="rId4"/>
  </p:sldMasterIdLst>
  <p:notesMasterIdLst>
    <p:notesMasterId r:id="rId32"/>
  </p:notesMasterIdLst>
  <p:sldIdLst>
    <p:sldId id="256" r:id="rId5"/>
    <p:sldId id="391" r:id="rId6"/>
    <p:sldId id="294" r:id="rId7"/>
    <p:sldId id="286" r:id="rId8"/>
    <p:sldId id="260" r:id="rId9"/>
    <p:sldId id="295" r:id="rId10"/>
    <p:sldId id="296" r:id="rId11"/>
    <p:sldId id="269" r:id="rId12"/>
    <p:sldId id="271" r:id="rId13"/>
    <p:sldId id="272" r:id="rId14"/>
    <p:sldId id="297" r:id="rId15"/>
    <p:sldId id="376" r:id="rId16"/>
    <p:sldId id="358" r:id="rId17"/>
    <p:sldId id="359" r:id="rId18"/>
    <p:sldId id="374" r:id="rId19"/>
    <p:sldId id="257" r:id="rId20"/>
    <p:sldId id="373" r:id="rId21"/>
    <p:sldId id="390" r:id="rId22"/>
    <p:sldId id="370" r:id="rId23"/>
    <p:sldId id="372" r:id="rId24"/>
    <p:sldId id="386" r:id="rId25"/>
    <p:sldId id="385" r:id="rId26"/>
    <p:sldId id="384" r:id="rId27"/>
    <p:sldId id="387" r:id="rId28"/>
    <p:sldId id="381" r:id="rId29"/>
    <p:sldId id="382" r:id="rId30"/>
    <p:sldId id="3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86A53F-6660-40B1-9229-3059ABFD183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979856-A8FE-4352-B72F-A83334C1D741}">
      <dgm:prSet/>
      <dgm:spPr/>
      <dgm:t>
        <a:bodyPr/>
        <a:lstStyle/>
        <a:p>
          <a:r>
            <a:rPr lang="en-US"/>
            <a:t>Civil &amp; Nikah ​</a:t>
          </a:r>
        </a:p>
      </dgm:t>
    </dgm:pt>
    <dgm:pt modelId="{8A0F124C-E83A-49DD-81CF-A1731F8394E0}" type="parTrans" cxnId="{C29F3E2C-C95D-4BA2-A07C-11DCB54A016B}">
      <dgm:prSet/>
      <dgm:spPr/>
      <dgm:t>
        <a:bodyPr/>
        <a:lstStyle/>
        <a:p>
          <a:endParaRPr lang="en-US"/>
        </a:p>
      </dgm:t>
    </dgm:pt>
    <dgm:pt modelId="{C61A4B7D-C2E9-4BAF-9508-E0609F3AACDA}" type="sibTrans" cxnId="{C29F3E2C-C95D-4BA2-A07C-11DCB54A016B}">
      <dgm:prSet/>
      <dgm:spPr/>
      <dgm:t>
        <a:bodyPr/>
        <a:lstStyle/>
        <a:p>
          <a:endParaRPr lang="en-US"/>
        </a:p>
      </dgm:t>
    </dgm:pt>
    <dgm:pt modelId="{FDD867D2-BE37-4D34-A036-B7E87166F764}">
      <dgm:prSet/>
      <dgm:spPr/>
      <dgm:t>
        <a:bodyPr/>
        <a:lstStyle/>
        <a:p>
          <a:r>
            <a:rPr lang="en-US"/>
            <a:t>Civil &amp; Humanist​</a:t>
          </a:r>
        </a:p>
      </dgm:t>
    </dgm:pt>
    <dgm:pt modelId="{135796C2-99F9-430B-89CA-E366C1C7F648}" type="parTrans" cxnId="{61D3BC1A-050D-4764-BEFB-1E69CCD4322D}">
      <dgm:prSet/>
      <dgm:spPr/>
      <dgm:t>
        <a:bodyPr/>
        <a:lstStyle/>
        <a:p>
          <a:endParaRPr lang="en-US"/>
        </a:p>
      </dgm:t>
    </dgm:pt>
    <dgm:pt modelId="{A7B6B8EE-A039-493D-8FFB-645B5162DAFC}" type="sibTrans" cxnId="{61D3BC1A-050D-4764-BEFB-1E69CCD4322D}">
      <dgm:prSet/>
      <dgm:spPr/>
      <dgm:t>
        <a:bodyPr/>
        <a:lstStyle/>
        <a:p>
          <a:endParaRPr lang="en-US"/>
        </a:p>
      </dgm:t>
    </dgm:pt>
    <dgm:pt modelId="{9E6752D9-25ED-46A6-B607-AB22D4387013}">
      <dgm:prSet/>
      <dgm:spPr/>
      <dgm:t>
        <a:bodyPr/>
        <a:lstStyle/>
        <a:p>
          <a:r>
            <a:rPr lang="en-US"/>
            <a:t>Civil &amp; Independent</a:t>
          </a:r>
        </a:p>
      </dgm:t>
    </dgm:pt>
    <dgm:pt modelId="{B008DF55-46CB-4C34-91D3-825A3A1EC751}" type="parTrans" cxnId="{6E6EA955-51A2-40DF-8D2E-2A1E86249BF9}">
      <dgm:prSet/>
      <dgm:spPr/>
      <dgm:t>
        <a:bodyPr/>
        <a:lstStyle/>
        <a:p>
          <a:endParaRPr lang="en-US"/>
        </a:p>
      </dgm:t>
    </dgm:pt>
    <dgm:pt modelId="{308DF0BE-709C-4DE6-BE52-3019AF5926F1}" type="sibTrans" cxnId="{6E6EA955-51A2-40DF-8D2E-2A1E86249BF9}">
      <dgm:prSet/>
      <dgm:spPr/>
      <dgm:t>
        <a:bodyPr/>
        <a:lstStyle/>
        <a:p>
          <a:endParaRPr lang="en-US"/>
        </a:p>
      </dgm:t>
    </dgm:pt>
    <dgm:pt modelId="{A7DCF3CF-0101-4664-8E7B-ED48DD09D4E3}">
      <dgm:prSet/>
      <dgm:spPr/>
      <dgm:t>
        <a:bodyPr/>
        <a:lstStyle/>
        <a:p>
          <a:r>
            <a:rPr lang="en-US"/>
            <a:t>Civil &amp; Pagan ​</a:t>
          </a:r>
        </a:p>
      </dgm:t>
    </dgm:pt>
    <dgm:pt modelId="{A5E19E96-76A4-493A-BB26-640544EBD88B}" type="parTrans" cxnId="{7A8E55E9-4F53-4DEB-ACC9-8E8175CD1B08}">
      <dgm:prSet/>
      <dgm:spPr/>
      <dgm:t>
        <a:bodyPr/>
        <a:lstStyle/>
        <a:p>
          <a:endParaRPr lang="en-US"/>
        </a:p>
      </dgm:t>
    </dgm:pt>
    <dgm:pt modelId="{82FA42AF-1699-4106-8DD3-40F17DF64E52}" type="sibTrans" cxnId="{7A8E55E9-4F53-4DEB-ACC9-8E8175CD1B08}">
      <dgm:prSet/>
      <dgm:spPr/>
      <dgm:t>
        <a:bodyPr/>
        <a:lstStyle/>
        <a:p>
          <a:endParaRPr lang="en-US"/>
        </a:p>
      </dgm:t>
    </dgm:pt>
    <dgm:pt modelId="{28903343-3166-4C64-818F-A08A6783118E}">
      <dgm:prSet/>
      <dgm:spPr/>
      <dgm:t>
        <a:bodyPr/>
        <a:lstStyle/>
        <a:p>
          <a:r>
            <a:rPr lang="en-US"/>
            <a:t>Civil &amp; Interfaith</a:t>
          </a:r>
        </a:p>
      </dgm:t>
    </dgm:pt>
    <dgm:pt modelId="{9B3EB8F0-8725-4BC8-A59E-2F2EB495300F}" type="parTrans" cxnId="{42540E41-E865-4B6F-B5EB-5ECB23C694C9}">
      <dgm:prSet/>
      <dgm:spPr/>
      <dgm:t>
        <a:bodyPr/>
        <a:lstStyle/>
        <a:p>
          <a:endParaRPr lang="en-US"/>
        </a:p>
      </dgm:t>
    </dgm:pt>
    <dgm:pt modelId="{61BBB793-6EA5-4BA2-B778-5A181D259008}" type="sibTrans" cxnId="{42540E41-E865-4B6F-B5EB-5ECB23C694C9}">
      <dgm:prSet/>
      <dgm:spPr/>
      <dgm:t>
        <a:bodyPr/>
        <a:lstStyle/>
        <a:p>
          <a:endParaRPr lang="en-US"/>
        </a:p>
      </dgm:t>
    </dgm:pt>
    <dgm:pt modelId="{5F13DAD2-1EC9-4A74-BEF2-1A4337CE24CA}">
      <dgm:prSet/>
      <dgm:spPr/>
      <dgm:t>
        <a:bodyPr/>
        <a:lstStyle/>
        <a:p>
          <a:pPr rtl="0"/>
          <a:r>
            <a:rPr lang="en-US"/>
            <a:t>Civil &amp; </a:t>
          </a:r>
          <a:r>
            <a:rPr lang="en-US">
              <a:latin typeface="Calibri Light" panose="020F0302020204030204"/>
            </a:rPr>
            <a:t>Hindu</a:t>
          </a:r>
        </a:p>
      </dgm:t>
    </dgm:pt>
    <dgm:pt modelId="{EF0E9346-1CED-49FC-A088-5874D6E16D2C}" type="parTrans" cxnId="{5DB47667-6DAD-4D82-9DF7-BF5A61516626}">
      <dgm:prSet/>
      <dgm:spPr/>
      <dgm:t>
        <a:bodyPr/>
        <a:lstStyle/>
        <a:p>
          <a:endParaRPr lang="en-US"/>
        </a:p>
      </dgm:t>
    </dgm:pt>
    <dgm:pt modelId="{9B044327-2C61-4B1B-9B0A-ABAA37F1F787}" type="sibTrans" cxnId="{5DB47667-6DAD-4D82-9DF7-BF5A61516626}">
      <dgm:prSet/>
      <dgm:spPr/>
      <dgm:t>
        <a:bodyPr/>
        <a:lstStyle/>
        <a:p>
          <a:endParaRPr lang="en-US"/>
        </a:p>
      </dgm:t>
    </dgm:pt>
    <dgm:pt modelId="{14B55603-36B3-4D41-9C51-32AAB89438E2}">
      <dgm:prSet/>
      <dgm:spPr/>
      <dgm:t>
        <a:bodyPr/>
        <a:lstStyle/>
        <a:p>
          <a:r>
            <a:rPr lang="en-US"/>
            <a:t>Civil &amp; Christian</a:t>
          </a:r>
        </a:p>
      </dgm:t>
    </dgm:pt>
    <dgm:pt modelId="{FF66B209-1214-4470-913D-08AB43140FE4}" type="parTrans" cxnId="{EBBF9B8C-DE64-410A-B179-E154691B58D7}">
      <dgm:prSet/>
      <dgm:spPr/>
      <dgm:t>
        <a:bodyPr/>
        <a:lstStyle/>
        <a:p>
          <a:endParaRPr lang="en-US"/>
        </a:p>
      </dgm:t>
    </dgm:pt>
    <dgm:pt modelId="{B0913D46-73A3-477C-83A3-24EEAA25EB61}" type="sibTrans" cxnId="{EBBF9B8C-DE64-410A-B179-E154691B58D7}">
      <dgm:prSet/>
      <dgm:spPr/>
      <dgm:t>
        <a:bodyPr/>
        <a:lstStyle/>
        <a:p>
          <a:endParaRPr lang="en-US"/>
        </a:p>
      </dgm:t>
    </dgm:pt>
    <dgm:pt modelId="{8F0F912D-FECC-4EDA-8253-805787F12600}">
      <dgm:prSet/>
      <dgm:spPr/>
      <dgm:t>
        <a:bodyPr/>
        <a:lstStyle/>
        <a:p>
          <a:r>
            <a:rPr lang="en-US"/>
            <a:t>Civil &amp; Sikh</a:t>
          </a:r>
        </a:p>
      </dgm:t>
    </dgm:pt>
    <dgm:pt modelId="{0DAD3AE4-5F1C-4695-B84E-F1EEE44E4AC6}" type="parTrans" cxnId="{332C8A50-B666-4D23-9D14-BBED4B5DA49A}">
      <dgm:prSet/>
      <dgm:spPr/>
      <dgm:t>
        <a:bodyPr/>
        <a:lstStyle/>
        <a:p>
          <a:endParaRPr lang="en-US"/>
        </a:p>
      </dgm:t>
    </dgm:pt>
    <dgm:pt modelId="{C218CAA4-DDED-4EB8-9802-9537747ABAE8}" type="sibTrans" cxnId="{332C8A50-B666-4D23-9D14-BBED4B5DA49A}">
      <dgm:prSet/>
      <dgm:spPr/>
      <dgm:t>
        <a:bodyPr/>
        <a:lstStyle/>
        <a:p>
          <a:endParaRPr lang="en-US"/>
        </a:p>
      </dgm:t>
    </dgm:pt>
    <dgm:pt modelId="{9A3239DD-389D-4CA5-800A-0735706518B1}">
      <dgm:prSet/>
      <dgm:spPr/>
      <dgm:t>
        <a:bodyPr/>
        <a:lstStyle/>
        <a:p>
          <a:r>
            <a:rPr lang="en-US"/>
            <a:t>Civil &amp; </a:t>
          </a:r>
          <a:r>
            <a:rPr lang="en-US">
              <a:latin typeface="Calibri Light" panose="020F0302020204030204"/>
            </a:rPr>
            <a:t>Baha'i</a:t>
          </a:r>
          <a:endParaRPr lang="en-US"/>
        </a:p>
      </dgm:t>
    </dgm:pt>
    <dgm:pt modelId="{A561FCB3-3F09-43BA-AC20-B771DA55DD5B}" type="parTrans" cxnId="{6FA31426-CF10-4BFE-A1EF-92FE9EB6DF9F}">
      <dgm:prSet/>
      <dgm:spPr/>
      <dgm:t>
        <a:bodyPr/>
        <a:lstStyle/>
        <a:p>
          <a:endParaRPr lang="en-US"/>
        </a:p>
      </dgm:t>
    </dgm:pt>
    <dgm:pt modelId="{35D437E8-2530-4C0E-B672-45E2DCAB6599}" type="sibTrans" cxnId="{6FA31426-CF10-4BFE-A1EF-92FE9EB6DF9F}">
      <dgm:prSet/>
      <dgm:spPr/>
      <dgm:t>
        <a:bodyPr/>
        <a:lstStyle/>
        <a:p>
          <a:endParaRPr lang="en-US"/>
        </a:p>
      </dgm:t>
    </dgm:pt>
    <dgm:pt modelId="{0C79D159-7801-41D5-94DA-D7574E2C5126}">
      <dgm:prSet/>
      <dgm:spPr/>
      <dgm:t>
        <a:bodyPr/>
        <a:lstStyle/>
        <a:p>
          <a:r>
            <a:rPr lang="en-US"/>
            <a:t>Christian &amp; Hindu</a:t>
          </a:r>
        </a:p>
      </dgm:t>
    </dgm:pt>
    <dgm:pt modelId="{B5016377-40AC-46FA-87AA-A2F70B13EBEC}" type="parTrans" cxnId="{4ACF4303-BA2E-4B88-A91A-ABC8D71F0545}">
      <dgm:prSet/>
      <dgm:spPr/>
      <dgm:t>
        <a:bodyPr/>
        <a:lstStyle/>
        <a:p>
          <a:endParaRPr lang="en-US"/>
        </a:p>
      </dgm:t>
    </dgm:pt>
    <dgm:pt modelId="{0B49AF0F-F54A-47D7-A68C-D9C8512C1255}" type="sibTrans" cxnId="{4ACF4303-BA2E-4B88-A91A-ABC8D71F0545}">
      <dgm:prSet/>
      <dgm:spPr/>
      <dgm:t>
        <a:bodyPr/>
        <a:lstStyle/>
        <a:p>
          <a:endParaRPr lang="en-US"/>
        </a:p>
      </dgm:t>
    </dgm:pt>
    <dgm:pt modelId="{6D002D96-2F1F-404C-991B-295F01FC8C73}">
      <dgm:prSet/>
      <dgm:spPr/>
      <dgm:t>
        <a:bodyPr/>
        <a:lstStyle/>
        <a:p>
          <a:r>
            <a:rPr lang="en-US"/>
            <a:t>Christian &amp; Jewish </a:t>
          </a:r>
        </a:p>
      </dgm:t>
    </dgm:pt>
    <dgm:pt modelId="{F50CA3D2-C5DF-457B-BF63-6138370D5BB2}" type="parTrans" cxnId="{A5EA4DCF-38EC-4FEC-B883-F54477F46E3E}">
      <dgm:prSet/>
      <dgm:spPr/>
      <dgm:t>
        <a:bodyPr/>
        <a:lstStyle/>
        <a:p>
          <a:endParaRPr lang="en-US"/>
        </a:p>
      </dgm:t>
    </dgm:pt>
    <dgm:pt modelId="{36E97758-D880-4948-9D19-4D1BB9843DCE}" type="sibTrans" cxnId="{A5EA4DCF-38EC-4FEC-B883-F54477F46E3E}">
      <dgm:prSet/>
      <dgm:spPr/>
      <dgm:t>
        <a:bodyPr/>
        <a:lstStyle/>
        <a:p>
          <a:endParaRPr lang="en-US"/>
        </a:p>
      </dgm:t>
    </dgm:pt>
    <dgm:pt modelId="{7B9560B0-6938-40F6-9640-F881064E17D8}">
      <dgm:prSet/>
      <dgm:spPr/>
      <dgm:t>
        <a:bodyPr/>
        <a:lstStyle/>
        <a:p>
          <a:r>
            <a:rPr lang="en-US"/>
            <a:t>Christian &amp; Nikah</a:t>
          </a:r>
        </a:p>
      </dgm:t>
    </dgm:pt>
    <dgm:pt modelId="{A71798CE-40A4-467F-8A1D-37A07028F8FE}" type="parTrans" cxnId="{98E495B8-5A84-413A-9F4E-C94026D39A3C}">
      <dgm:prSet/>
      <dgm:spPr/>
      <dgm:t>
        <a:bodyPr/>
        <a:lstStyle/>
        <a:p>
          <a:endParaRPr lang="en-US"/>
        </a:p>
      </dgm:t>
    </dgm:pt>
    <dgm:pt modelId="{F79F58E7-F873-4591-9E1B-E429FFF9AB86}" type="sibTrans" cxnId="{98E495B8-5A84-413A-9F4E-C94026D39A3C}">
      <dgm:prSet/>
      <dgm:spPr/>
      <dgm:t>
        <a:bodyPr/>
        <a:lstStyle/>
        <a:p>
          <a:endParaRPr lang="en-US"/>
        </a:p>
      </dgm:t>
    </dgm:pt>
    <dgm:pt modelId="{BCA6FE4E-2327-4822-87E4-2BDC247AAE53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Civil &amp; Nikah &amp; Christian</a:t>
          </a:r>
          <a:endParaRPr lang="en-US"/>
        </a:p>
      </dgm:t>
    </dgm:pt>
    <dgm:pt modelId="{E3EC85C7-0264-490F-B28C-632743B0D38D}" type="parTrans" cxnId="{94130FE0-0455-4F95-A10E-12A41771707D}">
      <dgm:prSet/>
      <dgm:spPr/>
      <dgm:t>
        <a:bodyPr/>
        <a:lstStyle/>
        <a:p>
          <a:endParaRPr lang="en-US"/>
        </a:p>
      </dgm:t>
    </dgm:pt>
    <dgm:pt modelId="{AA321F3F-82DC-40E6-97A5-E5769F2FD187}" type="sibTrans" cxnId="{94130FE0-0455-4F95-A10E-12A41771707D}">
      <dgm:prSet/>
      <dgm:spPr/>
      <dgm:t>
        <a:bodyPr/>
        <a:lstStyle/>
        <a:p>
          <a:endParaRPr lang="en-US"/>
        </a:p>
      </dgm:t>
    </dgm:pt>
    <dgm:pt modelId="{2CA42D24-2C7D-4D46-8AE2-88F06EDEAC43}">
      <dgm:prSet/>
      <dgm:spPr/>
      <dgm:t>
        <a:bodyPr/>
        <a:lstStyle/>
        <a:p>
          <a:r>
            <a:rPr lang="en-US"/>
            <a:t>Civil &amp; Zoroastrian &amp; Christian</a:t>
          </a:r>
        </a:p>
      </dgm:t>
    </dgm:pt>
    <dgm:pt modelId="{8A6C90BB-CBCB-4312-8731-A53240A902EA}" type="parTrans" cxnId="{7BE300A1-FCA1-48AA-A96D-4F0AF1088963}">
      <dgm:prSet/>
      <dgm:spPr/>
      <dgm:t>
        <a:bodyPr/>
        <a:lstStyle/>
        <a:p>
          <a:endParaRPr lang="en-US"/>
        </a:p>
      </dgm:t>
    </dgm:pt>
    <dgm:pt modelId="{52763137-8F70-45A3-B135-B6DAA0B522F8}" type="sibTrans" cxnId="{7BE300A1-FCA1-48AA-A96D-4F0AF1088963}">
      <dgm:prSet/>
      <dgm:spPr/>
      <dgm:t>
        <a:bodyPr/>
        <a:lstStyle/>
        <a:p>
          <a:endParaRPr lang="en-US"/>
        </a:p>
      </dgm:t>
    </dgm:pt>
    <dgm:pt modelId="{0C5513BD-9524-4986-A532-E9405333BA69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Civil &amp; Jain</a:t>
          </a:r>
          <a:endParaRPr lang="en-US"/>
        </a:p>
      </dgm:t>
    </dgm:pt>
    <dgm:pt modelId="{57DD9528-54E1-4DCA-8367-0F2AB0A454C4}" type="parTrans" cxnId="{D2D7BD7E-8ED4-44FF-91E3-A657545FEA07}">
      <dgm:prSet/>
      <dgm:spPr/>
    </dgm:pt>
    <dgm:pt modelId="{B768AEB0-F040-4362-AEDB-B8B4E7AD8012}" type="sibTrans" cxnId="{D2D7BD7E-8ED4-44FF-91E3-A657545FEA07}">
      <dgm:prSet/>
      <dgm:spPr/>
    </dgm:pt>
    <dgm:pt modelId="{6AD3F582-91ED-40E0-A2FF-31F81349448A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Christian &amp; Christian</a:t>
          </a:r>
        </a:p>
      </dgm:t>
    </dgm:pt>
    <dgm:pt modelId="{0AAE1B48-ACED-453F-92F6-6C60B0FD0053}" type="parTrans" cxnId="{F38249D1-F10C-49D9-9F18-56B588D4EBF2}">
      <dgm:prSet/>
      <dgm:spPr/>
    </dgm:pt>
    <dgm:pt modelId="{710DA519-F4EF-4E3A-B6A3-88019376CE58}" type="sibTrans" cxnId="{F38249D1-F10C-49D9-9F18-56B588D4EBF2}">
      <dgm:prSet/>
      <dgm:spPr/>
    </dgm:pt>
    <dgm:pt modelId="{60B84E09-126C-A449-9574-99A14F5C97DB}" type="pres">
      <dgm:prSet presAssocID="{5086A53F-6660-40B1-9229-3059ABFD1836}" presName="diagram" presStyleCnt="0">
        <dgm:presLayoutVars>
          <dgm:dir/>
          <dgm:resizeHandles val="exact"/>
        </dgm:presLayoutVars>
      </dgm:prSet>
      <dgm:spPr/>
    </dgm:pt>
    <dgm:pt modelId="{ABCBA1FE-F29B-C847-A7CA-CFAF8E80F51C}" type="pres">
      <dgm:prSet presAssocID="{11979856-A8FE-4352-B72F-A83334C1D741}" presName="node" presStyleLbl="node1" presStyleIdx="0" presStyleCnt="16">
        <dgm:presLayoutVars>
          <dgm:bulletEnabled val="1"/>
        </dgm:presLayoutVars>
      </dgm:prSet>
      <dgm:spPr/>
    </dgm:pt>
    <dgm:pt modelId="{1D22C61B-5FD8-D749-8BEB-F22F95DCD5F2}" type="pres">
      <dgm:prSet presAssocID="{C61A4B7D-C2E9-4BAF-9508-E0609F3AACDA}" presName="sibTrans" presStyleCnt="0"/>
      <dgm:spPr/>
    </dgm:pt>
    <dgm:pt modelId="{CE8C47C4-DA15-D644-9F65-15CAEF6B482A}" type="pres">
      <dgm:prSet presAssocID="{FDD867D2-BE37-4D34-A036-B7E87166F764}" presName="node" presStyleLbl="node1" presStyleIdx="1" presStyleCnt="16">
        <dgm:presLayoutVars>
          <dgm:bulletEnabled val="1"/>
        </dgm:presLayoutVars>
      </dgm:prSet>
      <dgm:spPr/>
    </dgm:pt>
    <dgm:pt modelId="{B48C6B5A-6C7B-5645-AC65-10F2E7E7034D}" type="pres">
      <dgm:prSet presAssocID="{A7B6B8EE-A039-493D-8FFB-645B5162DAFC}" presName="sibTrans" presStyleCnt="0"/>
      <dgm:spPr/>
    </dgm:pt>
    <dgm:pt modelId="{104A7E57-E76D-C04F-B049-C73B93B93D41}" type="pres">
      <dgm:prSet presAssocID="{9E6752D9-25ED-46A6-B607-AB22D4387013}" presName="node" presStyleLbl="node1" presStyleIdx="2" presStyleCnt="16">
        <dgm:presLayoutVars>
          <dgm:bulletEnabled val="1"/>
        </dgm:presLayoutVars>
      </dgm:prSet>
      <dgm:spPr/>
    </dgm:pt>
    <dgm:pt modelId="{A8236DFD-6481-0A49-9BC9-00808F13872F}" type="pres">
      <dgm:prSet presAssocID="{308DF0BE-709C-4DE6-BE52-3019AF5926F1}" presName="sibTrans" presStyleCnt="0"/>
      <dgm:spPr/>
    </dgm:pt>
    <dgm:pt modelId="{B09933C6-749C-EB41-8653-036560ADDAC6}" type="pres">
      <dgm:prSet presAssocID="{A7DCF3CF-0101-4664-8E7B-ED48DD09D4E3}" presName="node" presStyleLbl="node1" presStyleIdx="3" presStyleCnt="16">
        <dgm:presLayoutVars>
          <dgm:bulletEnabled val="1"/>
        </dgm:presLayoutVars>
      </dgm:prSet>
      <dgm:spPr/>
    </dgm:pt>
    <dgm:pt modelId="{02AEBF64-7F92-FC4E-860F-5D01D3894C6E}" type="pres">
      <dgm:prSet presAssocID="{82FA42AF-1699-4106-8DD3-40F17DF64E52}" presName="sibTrans" presStyleCnt="0"/>
      <dgm:spPr/>
    </dgm:pt>
    <dgm:pt modelId="{E6A9BDB2-2096-734F-8505-9036661C8250}" type="pres">
      <dgm:prSet presAssocID="{28903343-3166-4C64-818F-A08A6783118E}" presName="node" presStyleLbl="node1" presStyleIdx="4" presStyleCnt="16">
        <dgm:presLayoutVars>
          <dgm:bulletEnabled val="1"/>
        </dgm:presLayoutVars>
      </dgm:prSet>
      <dgm:spPr/>
    </dgm:pt>
    <dgm:pt modelId="{A1E26485-E576-8C4D-9537-1E5D7977BB17}" type="pres">
      <dgm:prSet presAssocID="{61BBB793-6EA5-4BA2-B778-5A181D259008}" presName="sibTrans" presStyleCnt="0"/>
      <dgm:spPr/>
    </dgm:pt>
    <dgm:pt modelId="{3560A6EB-AEF2-214F-80D7-DE9E9B63FC29}" type="pres">
      <dgm:prSet presAssocID="{5F13DAD2-1EC9-4A74-BEF2-1A4337CE24CA}" presName="node" presStyleLbl="node1" presStyleIdx="5" presStyleCnt="16">
        <dgm:presLayoutVars>
          <dgm:bulletEnabled val="1"/>
        </dgm:presLayoutVars>
      </dgm:prSet>
      <dgm:spPr/>
    </dgm:pt>
    <dgm:pt modelId="{C775CEBE-2CA8-9D4D-89CA-B390E98BD87F}" type="pres">
      <dgm:prSet presAssocID="{9B044327-2C61-4B1B-9B0A-ABAA37F1F787}" presName="sibTrans" presStyleCnt="0"/>
      <dgm:spPr/>
    </dgm:pt>
    <dgm:pt modelId="{36A86173-D402-544B-BD63-B5C0D64E8256}" type="pres">
      <dgm:prSet presAssocID="{0C5513BD-9524-4986-A532-E9405333BA69}" presName="node" presStyleLbl="node1" presStyleIdx="6" presStyleCnt="16">
        <dgm:presLayoutVars>
          <dgm:bulletEnabled val="1"/>
        </dgm:presLayoutVars>
      </dgm:prSet>
      <dgm:spPr/>
    </dgm:pt>
    <dgm:pt modelId="{E80048E5-5555-E64A-8DA3-6065E6DCA152}" type="pres">
      <dgm:prSet presAssocID="{B768AEB0-F040-4362-AEDB-B8B4E7AD8012}" presName="sibTrans" presStyleCnt="0"/>
      <dgm:spPr/>
    </dgm:pt>
    <dgm:pt modelId="{25BBF6C7-3059-164A-AF07-88DC1DACB83E}" type="pres">
      <dgm:prSet presAssocID="{14B55603-36B3-4D41-9C51-32AAB89438E2}" presName="node" presStyleLbl="node1" presStyleIdx="7" presStyleCnt="16">
        <dgm:presLayoutVars>
          <dgm:bulletEnabled val="1"/>
        </dgm:presLayoutVars>
      </dgm:prSet>
      <dgm:spPr/>
    </dgm:pt>
    <dgm:pt modelId="{02382F9D-CCFC-764E-8893-946CD91D6FF3}" type="pres">
      <dgm:prSet presAssocID="{B0913D46-73A3-477C-83A3-24EEAA25EB61}" presName="sibTrans" presStyleCnt="0"/>
      <dgm:spPr/>
    </dgm:pt>
    <dgm:pt modelId="{D72688A8-1BDB-444A-A641-DA8162877CB3}" type="pres">
      <dgm:prSet presAssocID="{8F0F912D-FECC-4EDA-8253-805787F12600}" presName="node" presStyleLbl="node1" presStyleIdx="8" presStyleCnt="16">
        <dgm:presLayoutVars>
          <dgm:bulletEnabled val="1"/>
        </dgm:presLayoutVars>
      </dgm:prSet>
      <dgm:spPr/>
    </dgm:pt>
    <dgm:pt modelId="{7BF0EA8B-3C5A-104B-9643-AAE71C61D681}" type="pres">
      <dgm:prSet presAssocID="{C218CAA4-DDED-4EB8-9802-9537747ABAE8}" presName="sibTrans" presStyleCnt="0"/>
      <dgm:spPr/>
    </dgm:pt>
    <dgm:pt modelId="{1CDA109F-140A-6D43-82B1-16B96ED31A53}" type="pres">
      <dgm:prSet presAssocID="{9A3239DD-389D-4CA5-800A-0735706518B1}" presName="node" presStyleLbl="node1" presStyleIdx="9" presStyleCnt="16">
        <dgm:presLayoutVars>
          <dgm:bulletEnabled val="1"/>
        </dgm:presLayoutVars>
      </dgm:prSet>
      <dgm:spPr/>
    </dgm:pt>
    <dgm:pt modelId="{4E17BD6A-C8CC-2746-B78A-E3279B466146}" type="pres">
      <dgm:prSet presAssocID="{35D437E8-2530-4C0E-B672-45E2DCAB6599}" presName="sibTrans" presStyleCnt="0"/>
      <dgm:spPr/>
    </dgm:pt>
    <dgm:pt modelId="{EBFE3E07-21E3-944B-9F76-5EFCA1F49B5F}" type="pres">
      <dgm:prSet presAssocID="{6AD3F582-91ED-40E0-A2FF-31F81349448A}" presName="node" presStyleLbl="node1" presStyleIdx="10" presStyleCnt="16">
        <dgm:presLayoutVars>
          <dgm:bulletEnabled val="1"/>
        </dgm:presLayoutVars>
      </dgm:prSet>
      <dgm:spPr/>
    </dgm:pt>
    <dgm:pt modelId="{7A5F47E5-CF5E-D744-A5C1-3CA8D458E794}" type="pres">
      <dgm:prSet presAssocID="{710DA519-F4EF-4E3A-B6A3-88019376CE58}" presName="sibTrans" presStyleCnt="0"/>
      <dgm:spPr/>
    </dgm:pt>
    <dgm:pt modelId="{02E252F1-48F3-3143-AD50-7F22C3DEF02D}" type="pres">
      <dgm:prSet presAssocID="{0C79D159-7801-41D5-94DA-D7574E2C5126}" presName="node" presStyleLbl="node1" presStyleIdx="11" presStyleCnt="16">
        <dgm:presLayoutVars>
          <dgm:bulletEnabled val="1"/>
        </dgm:presLayoutVars>
      </dgm:prSet>
      <dgm:spPr/>
    </dgm:pt>
    <dgm:pt modelId="{731E6A39-5FA5-BB46-8477-FA5AEF66165E}" type="pres">
      <dgm:prSet presAssocID="{0B49AF0F-F54A-47D7-A68C-D9C8512C1255}" presName="sibTrans" presStyleCnt="0"/>
      <dgm:spPr/>
    </dgm:pt>
    <dgm:pt modelId="{4188B70D-019E-B746-9EAA-B60EA17B3027}" type="pres">
      <dgm:prSet presAssocID="{6D002D96-2F1F-404C-991B-295F01FC8C73}" presName="node" presStyleLbl="node1" presStyleIdx="12" presStyleCnt="16">
        <dgm:presLayoutVars>
          <dgm:bulletEnabled val="1"/>
        </dgm:presLayoutVars>
      </dgm:prSet>
      <dgm:spPr/>
    </dgm:pt>
    <dgm:pt modelId="{ECA3038D-EA0D-864F-894F-C7AFB81B8C42}" type="pres">
      <dgm:prSet presAssocID="{36E97758-D880-4948-9D19-4D1BB9843DCE}" presName="sibTrans" presStyleCnt="0"/>
      <dgm:spPr/>
    </dgm:pt>
    <dgm:pt modelId="{0DDB174F-4CD4-2B4B-8041-8E364B97055D}" type="pres">
      <dgm:prSet presAssocID="{7B9560B0-6938-40F6-9640-F881064E17D8}" presName="node" presStyleLbl="node1" presStyleIdx="13" presStyleCnt="16">
        <dgm:presLayoutVars>
          <dgm:bulletEnabled val="1"/>
        </dgm:presLayoutVars>
      </dgm:prSet>
      <dgm:spPr/>
    </dgm:pt>
    <dgm:pt modelId="{0467CE49-AAF0-C844-BCEB-EE793940E341}" type="pres">
      <dgm:prSet presAssocID="{F79F58E7-F873-4591-9E1B-E429FFF9AB86}" presName="sibTrans" presStyleCnt="0"/>
      <dgm:spPr/>
    </dgm:pt>
    <dgm:pt modelId="{8B88AA72-FD79-3C4E-8F1E-BF9C1C2EB79E}" type="pres">
      <dgm:prSet presAssocID="{BCA6FE4E-2327-4822-87E4-2BDC247AAE53}" presName="node" presStyleLbl="node1" presStyleIdx="14" presStyleCnt="16">
        <dgm:presLayoutVars>
          <dgm:bulletEnabled val="1"/>
        </dgm:presLayoutVars>
      </dgm:prSet>
      <dgm:spPr/>
    </dgm:pt>
    <dgm:pt modelId="{3E147B02-CC9F-DD40-810D-9FC314888867}" type="pres">
      <dgm:prSet presAssocID="{AA321F3F-82DC-40E6-97A5-E5769F2FD187}" presName="sibTrans" presStyleCnt="0"/>
      <dgm:spPr/>
    </dgm:pt>
    <dgm:pt modelId="{3CF7C87E-63EA-064C-AAC0-8BDD824BDCEE}" type="pres">
      <dgm:prSet presAssocID="{2CA42D24-2C7D-4D46-8AE2-88F06EDEAC43}" presName="node" presStyleLbl="node1" presStyleIdx="15" presStyleCnt="16">
        <dgm:presLayoutVars>
          <dgm:bulletEnabled val="1"/>
        </dgm:presLayoutVars>
      </dgm:prSet>
      <dgm:spPr/>
    </dgm:pt>
  </dgm:ptLst>
  <dgm:cxnLst>
    <dgm:cxn modelId="{4ACF4303-BA2E-4B88-A91A-ABC8D71F0545}" srcId="{5086A53F-6660-40B1-9229-3059ABFD1836}" destId="{0C79D159-7801-41D5-94DA-D7574E2C5126}" srcOrd="11" destOrd="0" parTransId="{B5016377-40AC-46FA-87AA-A2F70B13EBEC}" sibTransId="{0B49AF0F-F54A-47D7-A68C-D9C8512C1255}"/>
    <dgm:cxn modelId="{5D9A2106-7FAE-B343-8C50-B93163CEEA63}" type="presOf" srcId="{9A3239DD-389D-4CA5-800A-0735706518B1}" destId="{1CDA109F-140A-6D43-82B1-16B96ED31A53}" srcOrd="0" destOrd="0" presId="urn:microsoft.com/office/officeart/2005/8/layout/default"/>
    <dgm:cxn modelId="{B1483C09-2B6E-0144-B8E6-0048FCEE2E1A}" type="presOf" srcId="{0C5513BD-9524-4986-A532-E9405333BA69}" destId="{36A86173-D402-544B-BD63-B5C0D64E8256}" srcOrd="0" destOrd="0" presId="urn:microsoft.com/office/officeart/2005/8/layout/default"/>
    <dgm:cxn modelId="{61D3BC1A-050D-4764-BEFB-1E69CCD4322D}" srcId="{5086A53F-6660-40B1-9229-3059ABFD1836}" destId="{FDD867D2-BE37-4D34-A036-B7E87166F764}" srcOrd="1" destOrd="0" parTransId="{135796C2-99F9-430B-89CA-E366C1C7F648}" sibTransId="{A7B6B8EE-A039-493D-8FFB-645B5162DAFC}"/>
    <dgm:cxn modelId="{6FA31426-CF10-4BFE-A1EF-92FE9EB6DF9F}" srcId="{5086A53F-6660-40B1-9229-3059ABFD1836}" destId="{9A3239DD-389D-4CA5-800A-0735706518B1}" srcOrd="9" destOrd="0" parTransId="{A561FCB3-3F09-43BA-AC20-B771DA55DD5B}" sibTransId="{35D437E8-2530-4C0E-B672-45E2DCAB6599}"/>
    <dgm:cxn modelId="{C29F3E2C-C95D-4BA2-A07C-11DCB54A016B}" srcId="{5086A53F-6660-40B1-9229-3059ABFD1836}" destId="{11979856-A8FE-4352-B72F-A83334C1D741}" srcOrd="0" destOrd="0" parTransId="{8A0F124C-E83A-49DD-81CF-A1731F8394E0}" sibTransId="{C61A4B7D-C2E9-4BAF-9508-E0609F3AACDA}"/>
    <dgm:cxn modelId="{42540E41-E865-4B6F-B5EB-5ECB23C694C9}" srcId="{5086A53F-6660-40B1-9229-3059ABFD1836}" destId="{28903343-3166-4C64-818F-A08A6783118E}" srcOrd="4" destOrd="0" parTransId="{9B3EB8F0-8725-4BC8-A59E-2F2EB495300F}" sibTransId="{61BBB793-6EA5-4BA2-B778-5A181D259008}"/>
    <dgm:cxn modelId="{5DB47667-6DAD-4D82-9DF7-BF5A61516626}" srcId="{5086A53F-6660-40B1-9229-3059ABFD1836}" destId="{5F13DAD2-1EC9-4A74-BEF2-1A4337CE24CA}" srcOrd="5" destOrd="0" parTransId="{EF0E9346-1CED-49FC-A088-5874D6E16D2C}" sibTransId="{9B044327-2C61-4B1B-9B0A-ABAA37F1F787}"/>
    <dgm:cxn modelId="{5A35564F-3653-8147-835D-179EBDF88C3B}" type="presOf" srcId="{0C79D159-7801-41D5-94DA-D7574E2C5126}" destId="{02E252F1-48F3-3143-AD50-7F22C3DEF02D}" srcOrd="0" destOrd="0" presId="urn:microsoft.com/office/officeart/2005/8/layout/default"/>
    <dgm:cxn modelId="{A7AED64F-A590-054C-B4F5-244A8825591D}" type="presOf" srcId="{11979856-A8FE-4352-B72F-A83334C1D741}" destId="{ABCBA1FE-F29B-C847-A7CA-CFAF8E80F51C}" srcOrd="0" destOrd="0" presId="urn:microsoft.com/office/officeart/2005/8/layout/default"/>
    <dgm:cxn modelId="{332C8A50-B666-4D23-9D14-BBED4B5DA49A}" srcId="{5086A53F-6660-40B1-9229-3059ABFD1836}" destId="{8F0F912D-FECC-4EDA-8253-805787F12600}" srcOrd="8" destOrd="0" parTransId="{0DAD3AE4-5F1C-4695-B84E-F1EEE44E4AC6}" sibTransId="{C218CAA4-DDED-4EB8-9802-9537747ABAE8}"/>
    <dgm:cxn modelId="{C6003352-CF31-2E49-B1FD-7D8FF8458F5B}" type="presOf" srcId="{28903343-3166-4C64-818F-A08A6783118E}" destId="{E6A9BDB2-2096-734F-8505-9036661C8250}" srcOrd="0" destOrd="0" presId="urn:microsoft.com/office/officeart/2005/8/layout/default"/>
    <dgm:cxn modelId="{D130C772-7322-954A-9029-6941014E86E1}" type="presOf" srcId="{7B9560B0-6938-40F6-9640-F881064E17D8}" destId="{0DDB174F-4CD4-2B4B-8041-8E364B97055D}" srcOrd="0" destOrd="0" presId="urn:microsoft.com/office/officeart/2005/8/layout/default"/>
    <dgm:cxn modelId="{80C5EC53-1C87-2743-B851-CADB4AC22C6D}" type="presOf" srcId="{5F13DAD2-1EC9-4A74-BEF2-1A4337CE24CA}" destId="{3560A6EB-AEF2-214F-80D7-DE9E9B63FC29}" srcOrd="0" destOrd="0" presId="urn:microsoft.com/office/officeart/2005/8/layout/default"/>
    <dgm:cxn modelId="{6E6EA955-51A2-40DF-8D2E-2A1E86249BF9}" srcId="{5086A53F-6660-40B1-9229-3059ABFD1836}" destId="{9E6752D9-25ED-46A6-B607-AB22D4387013}" srcOrd="2" destOrd="0" parTransId="{B008DF55-46CB-4C34-91D3-825A3A1EC751}" sibTransId="{308DF0BE-709C-4DE6-BE52-3019AF5926F1}"/>
    <dgm:cxn modelId="{D2D7BD7E-8ED4-44FF-91E3-A657545FEA07}" srcId="{5086A53F-6660-40B1-9229-3059ABFD1836}" destId="{0C5513BD-9524-4986-A532-E9405333BA69}" srcOrd="6" destOrd="0" parTransId="{57DD9528-54E1-4DCA-8367-0F2AB0A454C4}" sibTransId="{B768AEB0-F040-4362-AEDB-B8B4E7AD8012}"/>
    <dgm:cxn modelId="{E00E498C-4037-1640-8D76-4956CAFC9224}" type="presOf" srcId="{A7DCF3CF-0101-4664-8E7B-ED48DD09D4E3}" destId="{B09933C6-749C-EB41-8653-036560ADDAC6}" srcOrd="0" destOrd="0" presId="urn:microsoft.com/office/officeart/2005/8/layout/default"/>
    <dgm:cxn modelId="{EBBF9B8C-DE64-410A-B179-E154691B58D7}" srcId="{5086A53F-6660-40B1-9229-3059ABFD1836}" destId="{14B55603-36B3-4D41-9C51-32AAB89438E2}" srcOrd="7" destOrd="0" parTransId="{FF66B209-1214-4470-913D-08AB43140FE4}" sibTransId="{B0913D46-73A3-477C-83A3-24EEAA25EB61}"/>
    <dgm:cxn modelId="{B9A1E798-4DC8-874C-B402-99BC3A6C4065}" type="presOf" srcId="{8F0F912D-FECC-4EDA-8253-805787F12600}" destId="{D72688A8-1BDB-444A-A641-DA8162877CB3}" srcOrd="0" destOrd="0" presId="urn:microsoft.com/office/officeart/2005/8/layout/default"/>
    <dgm:cxn modelId="{7BE300A1-FCA1-48AA-A96D-4F0AF1088963}" srcId="{5086A53F-6660-40B1-9229-3059ABFD1836}" destId="{2CA42D24-2C7D-4D46-8AE2-88F06EDEAC43}" srcOrd="15" destOrd="0" parTransId="{8A6C90BB-CBCB-4312-8731-A53240A902EA}" sibTransId="{52763137-8F70-45A3-B135-B6DAA0B522F8}"/>
    <dgm:cxn modelId="{23A756A5-89D4-E34F-A74C-5D8C12E46E16}" type="presOf" srcId="{6AD3F582-91ED-40E0-A2FF-31F81349448A}" destId="{EBFE3E07-21E3-944B-9F76-5EFCA1F49B5F}" srcOrd="0" destOrd="0" presId="urn:microsoft.com/office/officeart/2005/8/layout/default"/>
    <dgm:cxn modelId="{AD3598B5-91A8-B840-BB41-43F3936DDED4}" type="presOf" srcId="{FDD867D2-BE37-4D34-A036-B7E87166F764}" destId="{CE8C47C4-DA15-D644-9F65-15CAEF6B482A}" srcOrd="0" destOrd="0" presId="urn:microsoft.com/office/officeart/2005/8/layout/default"/>
    <dgm:cxn modelId="{98E495B8-5A84-413A-9F4E-C94026D39A3C}" srcId="{5086A53F-6660-40B1-9229-3059ABFD1836}" destId="{7B9560B0-6938-40F6-9640-F881064E17D8}" srcOrd="13" destOrd="0" parTransId="{A71798CE-40A4-467F-8A1D-37A07028F8FE}" sibTransId="{F79F58E7-F873-4591-9E1B-E429FFF9AB86}"/>
    <dgm:cxn modelId="{34EBDECA-A676-534E-B707-AD48D8C091EB}" type="presOf" srcId="{14B55603-36B3-4D41-9C51-32AAB89438E2}" destId="{25BBF6C7-3059-164A-AF07-88DC1DACB83E}" srcOrd="0" destOrd="0" presId="urn:microsoft.com/office/officeart/2005/8/layout/default"/>
    <dgm:cxn modelId="{175876CD-2456-C647-9E0C-23839399E49B}" type="presOf" srcId="{BCA6FE4E-2327-4822-87E4-2BDC247AAE53}" destId="{8B88AA72-FD79-3C4E-8F1E-BF9C1C2EB79E}" srcOrd="0" destOrd="0" presId="urn:microsoft.com/office/officeart/2005/8/layout/default"/>
    <dgm:cxn modelId="{7D6E5DCE-1690-6244-AB0D-F3667F672624}" type="presOf" srcId="{9E6752D9-25ED-46A6-B607-AB22D4387013}" destId="{104A7E57-E76D-C04F-B049-C73B93B93D41}" srcOrd="0" destOrd="0" presId="urn:microsoft.com/office/officeart/2005/8/layout/default"/>
    <dgm:cxn modelId="{A5EA4DCF-38EC-4FEC-B883-F54477F46E3E}" srcId="{5086A53F-6660-40B1-9229-3059ABFD1836}" destId="{6D002D96-2F1F-404C-991B-295F01FC8C73}" srcOrd="12" destOrd="0" parTransId="{F50CA3D2-C5DF-457B-BF63-6138370D5BB2}" sibTransId="{36E97758-D880-4948-9D19-4D1BB9843DCE}"/>
    <dgm:cxn modelId="{F38249D1-F10C-49D9-9F18-56B588D4EBF2}" srcId="{5086A53F-6660-40B1-9229-3059ABFD1836}" destId="{6AD3F582-91ED-40E0-A2FF-31F81349448A}" srcOrd="10" destOrd="0" parTransId="{0AAE1B48-ACED-453F-92F6-6C60B0FD0053}" sibTransId="{710DA519-F4EF-4E3A-B6A3-88019376CE58}"/>
    <dgm:cxn modelId="{33182BDF-31EF-D74D-823D-11767A197095}" type="presOf" srcId="{6D002D96-2F1F-404C-991B-295F01FC8C73}" destId="{4188B70D-019E-B746-9EAA-B60EA17B3027}" srcOrd="0" destOrd="0" presId="urn:microsoft.com/office/officeart/2005/8/layout/default"/>
    <dgm:cxn modelId="{94130FE0-0455-4F95-A10E-12A41771707D}" srcId="{5086A53F-6660-40B1-9229-3059ABFD1836}" destId="{BCA6FE4E-2327-4822-87E4-2BDC247AAE53}" srcOrd="14" destOrd="0" parTransId="{E3EC85C7-0264-490F-B28C-632743B0D38D}" sibTransId="{AA321F3F-82DC-40E6-97A5-E5769F2FD187}"/>
    <dgm:cxn modelId="{250515E2-6CDF-9044-8658-9B5D96270680}" type="presOf" srcId="{2CA42D24-2C7D-4D46-8AE2-88F06EDEAC43}" destId="{3CF7C87E-63EA-064C-AAC0-8BDD824BDCEE}" srcOrd="0" destOrd="0" presId="urn:microsoft.com/office/officeart/2005/8/layout/default"/>
    <dgm:cxn modelId="{7A8E55E9-4F53-4DEB-ACC9-8E8175CD1B08}" srcId="{5086A53F-6660-40B1-9229-3059ABFD1836}" destId="{A7DCF3CF-0101-4664-8E7B-ED48DD09D4E3}" srcOrd="3" destOrd="0" parTransId="{A5E19E96-76A4-493A-BB26-640544EBD88B}" sibTransId="{82FA42AF-1699-4106-8DD3-40F17DF64E52}"/>
    <dgm:cxn modelId="{75F1DAF0-320A-DF41-A6B6-E653FE693C72}" type="presOf" srcId="{5086A53F-6660-40B1-9229-3059ABFD1836}" destId="{60B84E09-126C-A449-9574-99A14F5C97DB}" srcOrd="0" destOrd="0" presId="urn:microsoft.com/office/officeart/2005/8/layout/default"/>
    <dgm:cxn modelId="{3699F76F-72C7-7B4D-8545-491714764525}" type="presParOf" srcId="{60B84E09-126C-A449-9574-99A14F5C97DB}" destId="{ABCBA1FE-F29B-C847-A7CA-CFAF8E80F51C}" srcOrd="0" destOrd="0" presId="urn:microsoft.com/office/officeart/2005/8/layout/default"/>
    <dgm:cxn modelId="{BF2733DB-9611-4E46-86D9-AE658291434A}" type="presParOf" srcId="{60B84E09-126C-A449-9574-99A14F5C97DB}" destId="{1D22C61B-5FD8-D749-8BEB-F22F95DCD5F2}" srcOrd="1" destOrd="0" presId="urn:microsoft.com/office/officeart/2005/8/layout/default"/>
    <dgm:cxn modelId="{409C0730-8001-0F4F-A451-8C75930C2229}" type="presParOf" srcId="{60B84E09-126C-A449-9574-99A14F5C97DB}" destId="{CE8C47C4-DA15-D644-9F65-15CAEF6B482A}" srcOrd="2" destOrd="0" presId="urn:microsoft.com/office/officeart/2005/8/layout/default"/>
    <dgm:cxn modelId="{DE796710-6BC2-3E47-94A5-F3FAF2D8A40D}" type="presParOf" srcId="{60B84E09-126C-A449-9574-99A14F5C97DB}" destId="{B48C6B5A-6C7B-5645-AC65-10F2E7E7034D}" srcOrd="3" destOrd="0" presId="urn:microsoft.com/office/officeart/2005/8/layout/default"/>
    <dgm:cxn modelId="{6D5A3E52-E49F-7B40-BAF5-5425C3995601}" type="presParOf" srcId="{60B84E09-126C-A449-9574-99A14F5C97DB}" destId="{104A7E57-E76D-C04F-B049-C73B93B93D41}" srcOrd="4" destOrd="0" presId="urn:microsoft.com/office/officeart/2005/8/layout/default"/>
    <dgm:cxn modelId="{46429A42-C765-7D46-AE8B-46B6AFD3C298}" type="presParOf" srcId="{60B84E09-126C-A449-9574-99A14F5C97DB}" destId="{A8236DFD-6481-0A49-9BC9-00808F13872F}" srcOrd="5" destOrd="0" presId="urn:microsoft.com/office/officeart/2005/8/layout/default"/>
    <dgm:cxn modelId="{C3F10F73-E010-3B40-BF90-30CC4BC0019B}" type="presParOf" srcId="{60B84E09-126C-A449-9574-99A14F5C97DB}" destId="{B09933C6-749C-EB41-8653-036560ADDAC6}" srcOrd="6" destOrd="0" presId="urn:microsoft.com/office/officeart/2005/8/layout/default"/>
    <dgm:cxn modelId="{E87C8ABB-FB3E-8245-819A-1E55FCEE7458}" type="presParOf" srcId="{60B84E09-126C-A449-9574-99A14F5C97DB}" destId="{02AEBF64-7F92-FC4E-860F-5D01D3894C6E}" srcOrd="7" destOrd="0" presId="urn:microsoft.com/office/officeart/2005/8/layout/default"/>
    <dgm:cxn modelId="{1A99E7CB-DD77-E946-9F80-BD20E38F6144}" type="presParOf" srcId="{60B84E09-126C-A449-9574-99A14F5C97DB}" destId="{E6A9BDB2-2096-734F-8505-9036661C8250}" srcOrd="8" destOrd="0" presId="urn:microsoft.com/office/officeart/2005/8/layout/default"/>
    <dgm:cxn modelId="{B693A093-A26B-CC4D-ACA8-4B8CF4CEE6AE}" type="presParOf" srcId="{60B84E09-126C-A449-9574-99A14F5C97DB}" destId="{A1E26485-E576-8C4D-9537-1E5D7977BB17}" srcOrd="9" destOrd="0" presId="urn:microsoft.com/office/officeart/2005/8/layout/default"/>
    <dgm:cxn modelId="{C23B3211-F203-DA44-8B9B-C08468F37C67}" type="presParOf" srcId="{60B84E09-126C-A449-9574-99A14F5C97DB}" destId="{3560A6EB-AEF2-214F-80D7-DE9E9B63FC29}" srcOrd="10" destOrd="0" presId="urn:microsoft.com/office/officeart/2005/8/layout/default"/>
    <dgm:cxn modelId="{4A5EEF0F-1D59-4644-8880-64899403CA70}" type="presParOf" srcId="{60B84E09-126C-A449-9574-99A14F5C97DB}" destId="{C775CEBE-2CA8-9D4D-89CA-B390E98BD87F}" srcOrd="11" destOrd="0" presId="urn:microsoft.com/office/officeart/2005/8/layout/default"/>
    <dgm:cxn modelId="{50F4C834-46FE-5249-90F5-33FFE014D7A7}" type="presParOf" srcId="{60B84E09-126C-A449-9574-99A14F5C97DB}" destId="{36A86173-D402-544B-BD63-B5C0D64E8256}" srcOrd="12" destOrd="0" presId="urn:microsoft.com/office/officeart/2005/8/layout/default"/>
    <dgm:cxn modelId="{47868D0A-DAF6-B142-B783-74577138194A}" type="presParOf" srcId="{60B84E09-126C-A449-9574-99A14F5C97DB}" destId="{E80048E5-5555-E64A-8DA3-6065E6DCA152}" srcOrd="13" destOrd="0" presId="urn:microsoft.com/office/officeart/2005/8/layout/default"/>
    <dgm:cxn modelId="{D049AC6D-E0F6-8643-A787-5D6A2CE4748D}" type="presParOf" srcId="{60B84E09-126C-A449-9574-99A14F5C97DB}" destId="{25BBF6C7-3059-164A-AF07-88DC1DACB83E}" srcOrd="14" destOrd="0" presId="urn:microsoft.com/office/officeart/2005/8/layout/default"/>
    <dgm:cxn modelId="{C9B2E367-9067-5D4A-BCDF-AE209B9EB924}" type="presParOf" srcId="{60B84E09-126C-A449-9574-99A14F5C97DB}" destId="{02382F9D-CCFC-764E-8893-946CD91D6FF3}" srcOrd="15" destOrd="0" presId="urn:microsoft.com/office/officeart/2005/8/layout/default"/>
    <dgm:cxn modelId="{85C7C73E-0D2F-404E-A373-0E5FE52E1EC0}" type="presParOf" srcId="{60B84E09-126C-A449-9574-99A14F5C97DB}" destId="{D72688A8-1BDB-444A-A641-DA8162877CB3}" srcOrd="16" destOrd="0" presId="urn:microsoft.com/office/officeart/2005/8/layout/default"/>
    <dgm:cxn modelId="{08EDFD6D-5569-E241-A116-0675D7123290}" type="presParOf" srcId="{60B84E09-126C-A449-9574-99A14F5C97DB}" destId="{7BF0EA8B-3C5A-104B-9643-AAE71C61D681}" srcOrd="17" destOrd="0" presId="urn:microsoft.com/office/officeart/2005/8/layout/default"/>
    <dgm:cxn modelId="{423274DD-D82A-FB42-8FC2-217E2A22F7C1}" type="presParOf" srcId="{60B84E09-126C-A449-9574-99A14F5C97DB}" destId="{1CDA109F-140A-6D43-82B1-16B96ED31A53}" srcOrd="18" destOrd="0" presId="urn:microsoft.com/office/officeart/2005/8/layout/default"/>
    <dgm:cxn modelId="{5AB43311-BAD2-6D47-A33F-53437AF6DABF}" type="presParOf" srcId="{60B84E09-126C-A449-9574-99A14F5C97DB}" destId="{4E17BD6A-C8CC-2746-B78A-E3279B466146}" srcOrd="19" destOrd="0" presId="urn:microsoft.com/office/officeart/2005/8/layout/default"/>
    <dgm:cxn modelId="{FD1E10D1-B7C0-7949-B9DD-20DF4E1D7371}" type="presParOf" srcId="{60B84E09-126C-A449-9574-99A14F5C97DB}" destId="{EBFE3E07-21E3-944B-9F76-5EFCA1F49B5F}" srcOrd="20" destOrd="0" presId="urn:microsoft.com/office/officeart/2005/8/layout/default"/>
    <dgm:cxn modelId="{D0D47845-E9E3-F34A-8B58-7ABA45829091}" type="presParOf" srcId="{60B84E09-126C-A449-9574-99A14F5C97DB}" destId="{7A5F47E5-CF5E-D744-A5C1-3CA8D458E794}" srcOrd="21" destOrd="0" presId="urn:microsoft.com/office/officeart/2005/8/layout/default"/>
    <dgm:cxn modelId="{950FC997-4074-3A4F-9FC8-4B0E760D859F}" type="presParOf" srcId="{60B84E09-126C-A449-9574-99A14F5C97DB}" destId="{02E252F1-48F3-3143-AD50-7F22C3DEF02D}" srcOrd="22" destOrd="0" presId="urn:microsoft.com/office/officeart/2005/8/layout/default"/>
    <dgm:cxn modelId="{7A28BD8B-535C-0240-8DFF-0723841C0395}" type="presParOf" srcId="{60B84E09-126C-A449-9574-99A14F5C97DB}" destId="{731E6A39-5FA5-BB46-8477-FA5AEF66165E}" srcOrd="23" destOrd="0" presId="urn:microsoft.com/office/officeart/2005/8/layout/default"/>
    <dgm:cxn modelId="{6ED1C57C-5E7B-D14B-BC7A-6E19FC57D20C}" type="presParOf" srcId="{60B84E09-126C-A449-9574-99A14F5C97DB}" destId="{4188B70D-019E-B746-9EAA-B60EA17B3027}" srcOrd="24" destOrd="0" presId="urn:microsoft.com/office/officeart/2005/8/layout/default"/>
    <dgm:cxn modelId="{55B4DCAB-6206-9741-A5E8-A1D9BF90C114}" type="presParOf" srcId="{60B84E09-126C-A449-9574-99A14F5C97DB}" destId="{ECA3038D-EA0D-864F-894F-C7AFB81B8C42}" srcOrd="25" destOrd="0" presId="urn:microsoft.com/office/officeart/2005/8/layout/default"/>
    <dgm:cxn modelId="{E6E5E909-1824-5C48-AF35-047E86E4EADA}" type="presParOf" srcId="{60B84E09-126C-A449-9574-99A14F5C97DB}" destId="{0DDB174F-4CD4-2B4B-8041-8E364B97055D}" srcOrd="26" destOrd="0" presId="urn:microsoft.com/office/officeart/2005/8/layout/default"/>
    <dgm:cxn modelId="{BC4949F1-0653-044D-8E92-4943B2391439}" type="presParOf" srcId="{60B84E09-126C-A449-9574-99A14F5C97DB}" destId="{0467CE49-AAF0-C844-BCEB-EE793940E341}" srcOrd="27" destOrd="0" presId="urn:microsoft.com/office/officeart/2005/8/layout/default"/>
    <dgm:cxn modelId="{8003A27B-9278-D740-8306-4056DF2A18FB}" type="presParOf" srcId="{60B84E09-126C-A449-9574-99A14F5C97DB}" destId="{8B88AA72-FD79-3C4E-8F1E-BF9C1C2EB79E}" srcOrd="28" destOrd="0" presId="urn:microsoft.com/office/officeart/2005/8/layout/default"/>
    <dgm:cxn modelId="{50E126C4-538D-9748-AB2D-5BBCD8C53E87}" type="presParOf" srcId="{60B84E09-126C-A449-9574-99A14F5C97DB}" destId="{3E147B02-CC9F-DD40-810D-9FC314888867}" srcOrd="29" destOrd="0" presId="urn:microsoft.com/office/officeart/2005/8/layout/default"/>
    <dgm:cxn modelId="{359A83CF-72F8-9B4F-BDCC-F0C0A220D17E}" type="presParOf" srcId="{60B84E09-126C-A449-9574-99A14F5C97DB}" destId="{3CF7C87E-63EA-064C-AAC0-8BDD824BDCEE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1B60F-34DD-4B58-AA13-E75AC7FBC762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B98A288-1449-47F5-A993-C1DFCCDF3CC9}">
      <dgm:prSet/>
      <dgm:spPr/>
      <dgm:t>
        <a:bodyPr/>
        <a:lstStyle/>
        <a:p>
          <a:pPr>
            <a:defRPr b="1"/>
          </a:pPr>
          <a:r>
            <a:rPr lang="en-US"/>
            <a:t>Stakeholders and policy makers</a:t>
          </a:r>
        </a:p>
      </dgm:t>
    </dgm:pt>
    <dgm:pt modelId="{8CB6F71C-6AA7-4481-9968-7F780CCD32D1}" type="parTrans" cxnId="{319688F4-D486-4DF0-A690-4BAF4DA8FB7F}">
      <dgm:prSet/>
      <dgm:spPr/>
      <dgm:t>
        <a:bodyPr/>
        <a:lstStyle/>
        <a:p>
          <a:endParaRPr lang="en-US"/>
        </a:p>
      </dgm:t>
    </dgm:pt>
    <dgm:pt modelId="{19AE1681-DCEA-4F8E-B977-708265834D3E}" type="sibTrans" cxnId="{319688F4-D486-4DF0-A690-4BAF4DA8FB7F}">
      <dgm:prSet/>
      <dgm:spPr/>
      <dgm:t>
        <a:bodyPr/>
        <a:lstStyle/>
        <a:p>
          <a:endParaRPr lang="en-US"/>
        </a:p>
      </dgm:t>
    </dgm:pt>
    <dgm:pt modelId="{F3DE4774-FF31-4798-BFE0-7E0C5263FD6C}">
      <dgm:prSet/>
      <dgm:spPr/>
      <dgm:t>
        <a:bodyPr/>
        <a:lstStyle/>
        <a:p>
          <a:r>
            <a:rPr lang="en-US"/>
            <a:t>Advisory groups</a:t>
          </a:r>
        </a:p>
      </dgm:t>
    </dgm:pt>
    <dgm:pt modelId="{6FC2477B-5A54-4005-A781-7D77629C9F55}" type="parTrans" cxnId="{2483DFDD-B886-4042-A9BE-4E57A7106751}">
      <dgm:prSet/>
      <dgm:spPr/>
      <dgm:t>
        <a:bodyPr/>
        <a:lstStyle/>
        <a:p>
          <a:endParaRPr lang="en-US"/>
        </a:p>
      </dgm:t>
    </dgm:pt>
    <dgm:pt modelId="{162A4949-7207-4DEA-A3F1-5621C6BE9343}" type="sibTrans" cxnId="{2483DFDD-B886-4042-A9BE-4E57A7106751}">
      <dgm:prSet/>
      <dgm:spPr/>
      <dgm:t>
        <a:bodyPr/>
        <a:lstStyle/>
        <a:p>
          <a:endParaRPr lang="en-US"/>
        </a:p>
      </dgm:t>
    </dgm:pt>
    <dgm:pt modelId="{44870DBB-E707-4081-9D37-FCE1D65461E2}">
      <dgm:prSet/>
      <dgm:spPr/>
      <dgm:t>
        <a:bodyPr/>
        <a:lstStyle/>
        <a:p>
          <a:r>
            <a:rPr lang="en-US"/>
            <a:t>Private meetings </a:t>
          </a:r>
        </a:p>
      </dgm:t>
    </dgm:pt>
    <dgm:pt modelId="{5A8B06CB-0DCD-4B75-B834-7B112C059AD1}" type="parTrans" cxnId="{2A241566-052F-4B95-8EF8-159B369D6580}">
      <dgm:prSet/>
      <dgm:spPr/>
      <dgm:t>
        <a:bodyPr/>
        <a:lstStyle/>
        <a:p>
          <a:endParaRPr lang="en-US"/>
        </a:p>
      </dgm:t>
    </dgm:pt>
    <dgm:pt modelId="{AF36F4C9-E5D4-4CA9-A6CA-0E0F2807C9F2}" type="sibTrans" cxnId="{2A241566-052F-4B95-8EF8-159B369D6580}">
      <dgm:prSet/>
      <dgm:spPr/>
      <dgm:t>
        <a:bodyPr/>
        <a:lstStyle/>
        <a:p>
          <a:endParaRPr lang="en-US"/>
        </a:p>
      </dgm:t>
    </dgm:pt>
    <dgm:pt modelId="{A8257C40-CA0A-4B44-AFC9-C7B785FE006E}">
      <dgm:prSet/>
      <dgm:spPr/>
      <dgm:t>
        <a:bodyPr/>
        <a:lstStyle/>
        <a:p>
          <a:r>
            <a:rPr lang="en-US"/>
            <a:t>Briefing notes </a:t>
          </a:r>
        </a:p>
      </dgm:t>
    </dgm:pt>
    <dgm:pt modelId="{BCDB2458-C29A-47AB-9C12-4D38F10620D2}" type="parTrans" cxnId="{FFA72F84-FE21-470E-A9E1-22688B537999}">
      <dgm:prSet/>
      <dgm:spPr/>
      <dgm:t>
        <a:bodyPr/>
        <a:lstStyle/>
        <a:p>
          <a:endParaRPr lang="en-US"/>
        </a:p>
      </dgm:t>
    </dgm:pt>
    <dgm:pt modelId="{99675A69-5B5B-4358-BB7C-C3F8AA391957}" type="sibTrans" cxnId="{FFA72F84-FE21-470E-A9E1-22688B537999}">
      <dgm:prSet/>
      <dgm:spPr/>
      <dgm:t>
        <a:bodyPr/>
        <a:lstStyle/>
        <a:p>
          <a:endParaRPr lang="en-US"/>
        </a:p>
      </dgm:t>
    </dgm:pt>
    <dgm:pt modelId="{E5D8CB22-535A-4A1D-A493-BDF30B053250}">
      <dgm:prSet/>
      <dgm:spPr/>
      <dgm:t>
        <a:bodyPr/>
        <a:lstStyle/>
        <a:p>
          <a:pPr>
            <a:defRPr b="1"/>
          </a:pPr>
          <a:r>
            <a:rPr lang="en-US"/>
            <a:t>Grassroots</a:t>
          </a:r>
        </a:p>
      </dgm:t>
    </dgm:pt>
    <dgm:pt modelId="{E66B6035-50C5-4E6E-9039-06EFB8EAF342}" type="parTrans" cxnId="{FF67D2D2-7214-49D8-9E27-83AAD948CD41}">
      <dgm:prSet/>
      <dgm:spPr/>
      <dgm:t>
        <a:bodyPr/>
        <a:lstStyle/>
        <a:p>
          <a:endParaRPr lang="en-US"/>
        </a:p>
      </dgm:t>
    </dgm:pt>
    <dgm:pt modelId="{B2E4CEC5-CED0-4BEC-B25A-3B3AF9375BC0}" type="sibTrans" cxnId="{FF67D2D2-7214-49D8-9E27-83AAD948CD41}">
      <dgm:prSet/>
      <dgm:spPr/>
      <dgm:t>
        <a:bodyPr/>
        <a:lstStyle/>
        <a:p>
          <a:endParaRPr lang="en-US"/>
        </a:p>
      </dgm:t>
    </dgm:pt>
    <dgm:pt modelId="{034C43A1-27AF-418B-99F9-55A6D8E167E5}">
      <dgm:prSet/>
      <dgm:spPr/>
      <dgm:t>
        <a:bodyPr/>
        <a:lstStyle/>
        <a:p>
          <a:r>
            <a:rPr lang="en-US"/>
            <a:t>Those impacted by the issue</a:t>
          </a:r>
        </a:p>
      </dgm:t>
    </dgm:pt>
    <dgm:pt modelId="{6FCA5529-4AC0-411A-85E6-1827DB1F9868}" type="parTrans" cxnId="{994160A8-7BFD-4945-BF4C-675BA7C8371C}">
      <dgm:prSet/>
      <dgm:spPr/>
      <dgm:t>
        <a:bodyPr/>
        <a:lstStyle/>
        <a:p>
          <a:endParaRPr lang="en-US"/>
        </a:p>
      </dgm:t>
    </dgm:pt>
    <dgm:pt modelId="{A5121A4A-2B1B-49CE-A551-3431076CADF2}" type="sibTrans" cxnId="{994160A8-7BFD-4945-BF4C-675BA7C8371C}">
      <dgm:prSet/>
      <dgm:spPr/>
      <dgm:t>
        <a:bodyPr/>
        <a:lstStyle/>
        <a:p>
          <a:endParaRPr lang="en-US"/>
        </a:p>
      </dgm:t>
    </dgm:pt>
    <dgm:pt modelId="{910483E0-128A-4D1D-B0FF-B138EC64F019}">
      <dgm:prSet/>
      <dgm:spPr/>
      <dgm:t>
        <a:bodyPr/>
        <a:lstStyle/>
        <a:p>
          <a:r>
            <a:rPr lang="en-US"/>
            <a:t>A change in narrative through blogs, seminars, community events, other outputs</a:t>
          </a:r>
        </a:p>
      </dgm:t>
    </dgm:pt>
    <dgm:pt modelId="{B1B5655B-952A-4660-8C70-1DABA68105AF}" type="parTrans" cxnId="{D75E05B0-1384-4F03-8985-6201C9B8C24E}">
      <dgm:prSet/>
      <dgm:spPr/>
      <dgm:t>
        <a:bodyPr/>
        <a:lstStyle/>
        <a:p>
          <a:endParaRPr lang="en-US"/>
        </a:p>
      </dgm:t>
    </dgm:pt>
    <dgm:pt modelId="{FABFBB03-A330-437D-A48C-76A0BD0AD614}" type="sibTrans" cxnId="{D75E05B0-1384-4F03-8985-6201C9B8C24E}">
      <dgm:prSet/>
      <dgm:spPr/>
      <dgm:t>
        <a:bodyPr/>
        <a:lstStyle/>
        <a:p>
          <a:endParaRPr lang="en-US"/>
        </a:p>
      </dgm:t>
    </dgm:pt>
    <dgm:pt modelId="{D221A11F-812E-4BA6-B9A2-FB3EAF8ED16C}">
      <dgm:prSet/>
      <dgm:spPr/>
      <dgm:t>
        <a:bodyPr/>
        <a:lstStyle/>
        <a:p>
          <a:r>
            <a:rPr lang="en-US"/>
            <a:t>Gatekeepers</a:t>
          </a:r>
        </a:p>
      </dgm:t>
    </dgm:pt>
    <dgm:pt modelId="{F236F607-2538-45EC-B2AB-96BC6A1581DA}" type="parTrans" cxnId="{262FAE5C-CC44-4AE0-8FFB-1F2598D52A50}">
      <dgm:prSet/>
      <dgm:spPr/>
      <dgm:t>
        <a:bodyPr/>
        <a:lstStyle/>
        <a:p>
          <a:endParaRPr lang="en-US"/>
        </a:p>
      </dgm:t>
    </dgm:pt>
    <dgm:pt modelId="{84DE051C-EFF6-41A9-8696-DA44C163CA2E}" type="sibTrans" cxnId="{262FAE5C-CC44-4AE0-8FFB-1F2598D52A50}">
      <dgm:prSet/>
      <dgm:spPr/>
      <dgm:t>
        <a:bodyPr/>
        <a:lstStyle/>
        <a:p>
          <a:endParaRPr lang="en-US"/>
        </a:p>
      </dgm:t>
    </dgm:pt>
    <dgm:pt modelId="{D8229AD4-963C-4628-963D-73F3C165329B}" type="pres">
      <dgm:prSet presAssocID="{8C81B60F-34DD-4B58-AA13-E75AC7FBC762}" presName="root" presStyleCnt="0">
        <dgm:presLayoutVars>
          <dgm:dir/>
          <dgm:resizeHandles val="exact"/>
        </dgm:presLayoutVars>
      </dgm:prSet>
      <dgm:spPr/>
    </dgm:pt>
    <dgm:pt modelId="{D388E8C5-2F3E-4B91-9971-AF069962115A}" type="pres">
      <dgm:prSet presAssocID="{BB98A288-1449-47F5-A993-C1DFCCDF3CC9}" presName="compNode" presStyleCnt="0"/>
      <dgm:spPr/>
    </dgm:pt>
    <dgm:pt modelId="{2BBC636D-ACAF-40D1-B97F-D19724B476D9}" type="pres">
      <dgm:prSet presAssocID="{BB98A288-1449-47F5-A993-C1DFCCDF3CC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A084D3C-37DB-4C7B-AEE5-17FB42A67D9E}" type="pres">
      <dgm:prSet presAssocID="{BB98A288-1449-47F5-A993-C1DFCCDF3CC9}" presName="iconSpace" presStyleCnt="0"/>
      <dgm:spPr/>
    </dgm:pt>
    <dgm:pt modelId="{D2CC2CAA-6A2E-4AAC-8C2C-9E81A0C212F2}" type="pres">
      <dgm:prSet presAssocID="{BB98A288-1449-47F5-A993-C1DFCCDF3CC9}" presName="parTx" presStyleLbl="revTx" presStyleIdx="0" presStyleCnt="4">
        <dgm:presLayoutVars>
          <dgm:chMax val="0"/>
          <dgm:chPref val="0"/>
        </dgm:presLayoutVars>
      </dgm:prSet>
      <dgm:spPr/>
    </dgm:pt>
    <dgm:pt modelId="{8C8855B2-3918-4DF6-9379-4F0DD3BA97E8}" type="pres">
      <dgm:prSet presAssocID="{BB98A288-1449-47F5-A993-C1DFCCDF3CC9}" presName="txSpace" presStyleCnt="0"/>
      <dgm:spPr/>
    </dgm:pt>
    <dgm:pt modelId="{5B0217C6-77A1-416D-8519-1079359D43B6}" type="pres">
      <dgm:prSet presAssocID="{BB98A288-1449-47F5-A993-C1DFCCDF3CC9}" presName="desTx" presStyleLbl="revTx" presStyleIdx="1" presStyleCnt="4">
        <dgm:presLayoutVars/>
      </dgm:prSet>
      <dgm:spPr/>
    </dgm:pt>
    <dgm:pt modelId="{3D379339-E2FF-4A15-8FA2-64A7EB5A1CC8}" type="pres">
      <dgm:prSet presAssocID="{19AE1681-DCEA-4F8E-B977-708265834D3E}" presName="sibTrans" presStyleCnt="0"/>
      <dgm:spPr/>
    </dgm:pt>
    <dgm:pt modelId="{E1DACDB0-B447-4580-BC78-EA729B56697F}" type="pres">
      <dgm:prSet presAssocID="{E5D8CB22-535A-4A1D-A493-BDF30B053250}" presName="compNode" presStyleCnt="0"/>
      <dgm:spPr/>
    </dgm:pt>
    <dgm:pt modelId="{DECCD9AE-A636-4B5C-95E7-5CE7C0FB7787}" type="pres">
      <dgm:prSet presAssocID="{E5D8CB22-535A-4A1D-A493-BDF30B05325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69FFADA0-80F5-4B22-8D0B-4E4296536C4F}" type="pres">
      <dgm:prSet presAssocID="{E5D8CB22-535A-4A1D-A493-BDF30B053250}" presName="iconSpace" presStyleCnt="0"/>
      <dgm:spPr/>
    </dgm:pt>
    <dgm:pt modelId="{7D1576BF-B3B4-4A96-8770-FD891184312D}" type="pres">
      <dgm:prSet presAssocID="{E5D8CB22-535A-4A1D-A493-BDF30B053250}" presName="parTx" presStyleLbl="revTx" presStyleIdx="2" presStyleCnt="4">
        <dgm:presLayoutVars>
          <dgm:chMax val="0"/>
          <dgm:chPref val="0"/>
        </dgm:presLayoutVars>
      </dgm:prSet>
      <dgm:spPr/>
    </dgm:pt>
    <dgm:pt modelId="{849DAF9E-5E38-4861-8391-6A93ED499155}" type="pres">
      <dgm:prSet presAssocID="{E5D8CB22-535A-4A1D-A493-BDF30B053250}" presName="txSpace" presStyleCnt="0"/>
      <dgm:spPr/>
    </dgm:pt>
    <dgm:pt modelId="{41F67F50-5040-484C-A891-932FA9E17BAF}" type="pres">
      <dgm:prSet presAssocID="{E5D8CB22-535A-4A1D-A493-BDF30B053250}" presName="desTx" presStyleLbl="revTx" presStyleIdx="3" presStyleCnt="4">
        <dgm:presLayoutVars/>
      </dgm:prSet>
      <dgm:spPr/>
    </dgm:pt>
  </dgm:ptLst>
  <dgm:cxnLst>
    <dgm:cxn modelId="{62878902-3EA1-4829-B3F9-CC91B1126CB1}" type="presOf" srcId="{E5D8CB22-535A-4A1D-A493-BDF30B053250}" destId="{7D1576BF-B3B4-4A96-8770-FD891184312D}" srcOrd="0" destOrd="0" presId="urn:microsoft.com/office/officeart/2018/2/layout/IconLabelDescriptionList"/>
    <dgm:cxn modelId="{65781D0B-662F-4095-B7FB-93A7C5436289}" type="presOf" srcId="{44870DBB-E707-4081-9D37-FCE1D65461E2}" destId="{5B0217C6-77A1-416D-8519-1079359D43B6}" srcOrd="0" destOrd="1" presId="urn:microsoft.com/office/officeart/2018/2/layout/IconLabelDescriptionList"/>
    <dgm:cxn modelId="{262FAE5C-CC44-4AE0-8FFB-1F2598D52A50}" srcId="{E5D8CB22-535A-4A1D-A493-BDF30B053250}" destId="{D221A11F-812E-4BA6-B9A2-FB3EAF8ED16C}" srcOrd="2" destOrd="0" parTransId="{F236F607-2538-45EC-B2AB-96BC6A1581DA}" sibTransId="{84DE051C-EFF6-41A9-8696-DA44C163CA2E}"/>
    <dgm:cxn modelId="{00EF7F42-D88B-4EE4-9567-1A606A73DF8E}" type="presOf" srcId="{A8257C40-CA0A-4B44-AFC9-C7B785FE006E}" destId="{5B0217C6-77A1-416D-8519-1079359D43B6}" srcOrd="0" destOrd="2" presId="urn:microsoft.com/office/officeart/2018/2/layout/IconLabelDescriptionList"/>
    <dgm:cxn modelId="{2A241566-052F-4B95-8EF8-159B369D6580}" srcId="{BB98A288-1449-47F5-A993-C1DFCCDF3CC9}" destId="{44870DBB-E707-4081-9D37-FCE1D65461E2}" srcOrd="1" destOrd="0" parTransId="{5A8B06CB-0DCD-4B75-B834-7B112C059AD1}" sibTransId="{AF36F4C9-E5D4-4CA9-A6CA-0E0F2807C9F2}"/>
    <dgm:cxn modelId="{7BED6868-C7C0-4F5F-A429-95D360AEBBA7}" type="presOf" srcId="{910483E0-128A-4D1D-B0FF-B138EC64F019}" destId="{41F67F50-5040-484C-A891-932FA9E17BAF}" srcOrd="0" destOrd="1" presId="urn:microsoft.com/office/officeart/2018/2/layout/IconLabelDescriptionList"/>
    <dgm:cxn modelId="{057CDD74-1DA5-4CC9-A6D2-439CD06F7A5A}" type="presOf" srcId="{8C81B60F-34DD-4B58-AA13-E75AC7FBC762}" destId="{D8229AD4-963C-4628-963D-73F3C165329B}" srcOrd="0" destOrd="0" presId="urn:microsoft.com/office/officeart/2018/2/layout/IconLabelDescriptionList"/>
    <dgm:cxn modelId="{FFA72F84-FE21-470E-A9E1-22688B537999}" srcId="{BB98A288-1449-47F5-A993-C1DFCCDF3CC9}" destId="{A8257C40-CA0A-4B44-AFC9-C7B785FE006E}" srcOrd="2" destOrd="0" parTransId="{BCDB2458-C29A-47AB-9C12-4D38F10620D2}" sibTransId="{99675A69-5B5B-4358-BB7C-C3F8AA391957}"/>
    <dgm:cxn modelId="{994160A8-7BFD-4945-BF4C-675BA7C8371C}" srcId="{E5D8CB22-535A-4A1D-A493-BDF30B053250}" destId="{034C43A1-27AF-418B-99F9-55A6D8E167E5}" srcOrd="0" destOrd="0" parTransId="{6FCA5529-4AC0-411A-85E6-1827DB1F9868}" sibTransId="{A5121A4A-2B1B-49CE-A551-3431076CADF2}"/>
    <dgm:cxn modelId="{D75E05B0-1384-4F03-8985-6201C9B8C24E}" srcId="{E5D8CB22-535A-4A1D-A493-BDF30B053250}" destId="{910483E0-128A-4D1D-B0FF-B138EC64F019}" srcOrd="1" destOrd="0" parTransId="{B1B5655B-952A-4660-8C70-1DABA68105AF}" sibTransId="{FABFBB03-A330-437D-A48C-76A0BD0AD614}"/>
    <dgm:cxn modelId="{E65077B4-DF52-4F2A-8F93-565BB14B4438}" type="presOf" srcId="{BB98A288-1449-47F5-A993-C1DFCCDF3CC9}" destId="{D2CC2CAA-6A2E-4AAC-8C2C-9E81A0C212F2}" srcOrd="0" destOrd="0" presId="urn:microsoft.com/office/officeart/2018/2/layout/IconLabelDescriptionList"/>
    <dgm:cxn modelId="{8039D7CB-6541-41E6-A844-265371EEF4E0}" type="presOf" srcId="{D221A11F-812E-4BA6-B9A2-FB3EAF8ED16C}" destId="{41F67F50-5040-484C-A891-932FA9E17BAF}" srcOrd="0" destOrd="2" presId="urn:microsoft.com/office/officeart/2018/2/layout/IconLabelDescriptionList"/>
    <dgm:cxn modelId="{FF67D2D2-7214-49D8-9E27-83AAD948CD41}" srcId="{8C81B60F-34DD-4B58-AA13-E75AC7FBC762}" destId="{E5D8CB22-535A-4A1D-A493-BDF30B053250}" srcOrd="1" destOrd="0" parTransId="{E66B6035-50C5-4E6E-9039-06EFB8EAF342}" sibTransId="{B2E4CEC5-CED0-4BEC-B25A-3B3AF9375BC0}"/>
    <dgm:cxn modelId="{AA9D63DD-9B92-40A2-84DA-D4F4498F2D2B}" type="presOf" srcId="{F3DE4774-FF31-4798-BFE0-7E0C5263FD6C}" destId="{5B0217C6-77A1-416D-8519-1079359D43B6}" srcOrd="0" destOrd="0" presId="urn:microsoft.com/office/officeart/2018/2/layout/IconLabelDescriptionList"/>
    <dgm:cxn modelId="{2483DFDD-B886-4042-A9BE-4E57A7106751}" srcId="{BB98A288-1449-47F5-A993-C1DFCCDF3CC9}" destId="{F3DE4774-FF31-4798-BFE0-7E0C5263FD6C}" srcOrd="0" destOrd="0" parTransId="{6FC2477B-5A54-4005-A781-7D77629C9F55}" sibTransId="{162A4949-7207-4DEA-A3F1-5621C6BE9343}"/>
    <dgm:cxn modelId="{319688F4-D486-4DF0-A690-4BAF4DA8FB7F}" srcId="{8C81B60F-34DD-4B58-AA13-E75AC7FBC762}" destId="{BB98A288-1449-47F5-A993-C1DFCCDF3CC9}" srcOrd="0" destOrd="0" parTransId="{8CB6F71C-6AA7-4481-9968-7F780CCD32D1}" sibTransId="{19AE1681-DCEA-4F8E-B977-708265834D3E}"/>
    <dgm:cxn modelId="{75A8E4FC-8E7C-44C7-B914-3BE5DE8B8376}" type="presOf" srcId="{034C43A1-27AF-418B-99F9-55A6D8E167E5}" destId="{41F67F50-5040-484C-A891-932FA9E17BAF}" srcOrd="0" destOrd="0" presId="urn:microsoft.com/office/officeart/2018/2/layout/IconLabelDescriptionList"/>
    <dgm:cxn modelId="{E3629E7B-B30E-4B27-92AB-B164D30A99C9}" type="presParOf" srcId="{D8229AD4-963C-4628-963D-73F3C165329B}" destId="{D388E8C5-2F3E-4B91-9971-AF069962115A}" srcOrd="0" destOrd="0" presId="urn:microsoft.com/office/officeart/2018/2/layout/IconLabelDescriptionList"/>
    <dgm:cxn modelId="{A3320BEA-9D45-4910-A9F6-2B47965AE72A}" type="presParOf" srcId="{D388E8C5-2F3E-4B91-9971-AF069962115A}" destId="{2BBC636D-ACAF-40D1-B97F-D19724B476D9}" srcOrd="0" destOrd="0" presId="urn:microsoft.com/office/officeart/2018/2/layout/IconLabelDescriptionList"/>
    <dgm:cxn modelId="{657E711E-7096-4D42-92D7-439561531583}" type="presParOf" srcId="{D388E8C5-2F3E-4B91-9971-AF069962115A}" destId="{2A084D3C-37DB-4C7B-AEE5-17FB42A67D9E}" srcOrd="1" destOrd="0" presId="urn:microsoft.com/office/officeart/2018/2/layout/IconLabelDescriptionList"/>
    <dgm:cxn modelId="{AAB8E8E7-DCC2-47ED-8487-AFFE78203755}" type="presParOf" srcId="{D388E8C5-2F3E-4B91-9971-AF069962115A}" destId="{D2CC2CAA-6A2E-4AAC-8C2C-9E81A0C212F2}" srcOrd="2" destOrd="0" presId="urn:microsoft.com/office/officeart/2018/2/layout/IconLabelDescriptionList"/>
    <dgm:cxn modelId="{A16D218F-9B7D-4FA3-A46D-0D5F41C9CEE5}" type="presParOf" srcId="{D388E8C5-2F3E-4B91-9971-AF069962115A}" destId="{8C8855B2-3918-4DF6-9379-4F0DD3BA97E8}" srcOrd="3" destOrd="0" presId="urn:microsoft.com/office/officeart/2018/2/layout/IconLabelDescriptionList"/>
    <dgm:cxn modelId="{5FC740C2-E356-4B25-A58D-B28D3DC850D6}" type="presParOf" srcId="{D388E8C5-2F3E-4B91-9971-AF069962115A}" destId="{5B0217C6-77A1-416D-8519-1079359D43B6}" srcOrd="4" destOrd="0" presId="urn:microsoft.com/office/officeart/2018/2/layout/IconLabelDescriptionList"/>
    <dgm:cxn modelId="{C19025D0-666C-4B05-9F0D-E2B840313224}" type="presParOf" srcId="{D8229AD4-963C-4628-963D-73F3C165329B}" destId="{3D379339-E2FF-4A15-8FA2-64A7EB5A1CC8}" srcOrd="1" destOrd="0" presId="urn:microsoft.com/office/officeart/2018/2/layout/IconLabelDescriptionList"/>
    <dgm:cxn modelId="{8E66E00A-3184-4C7F-B9AA-757342FEE3A6}" type="presParOf" srcId="{D8229AD4-963C-4628-963D-73F3C165329B}" destId="{E1DACDB0-B447-4580-BC78-EA729B56697F}" srcOrd="2" destOrd="0" presId="urn:microsoft.com/office/officeart/2018/2/layout/IconLabelDescriptionList"/>
    <dgm:cxn modelId="{25D34981-9842-4E72-A317-1322C1D15EE6}" type="presParOf" srcId="{E1DACDB0-B447-4580-BC78-EA729B56697F}" destId="{DECCD9AE-A636-4B5C-95E7-5CE7C0FB7787}" srcOrd="0" destOrd="0" presId="urn:microsoft.com/office/officeart/2018/2/layout/IconLabelDescriptionList"/>
    <dgm:cxn modelId="{BA278E7F-E785-4E8C-B0F1-D72E7188A84B}" type="presParOf" srcId="{E1DACDB0-B447-4580-BC78-EA729B56697F}" destId="{69FFADA0-80F5-4B22-8D0B-4E4296536C4F}" srcOrd="1" destOrd="0" presId="urn:microsoft.com/office/officeart/2018/2/layout/IconLabelDescriptionList"/>
    <dgm:cxn modelId="{DB0B460E-30BF-48E6-809C-DEB26BB3483A}" type="presParOf" srcId="{E1DACDB0-B447-4580-BC78-EA729B56697F}" destId="{7D1576BF-B3B4-4A96-8770-FD891184312D}" srcOrd="2" destOrd="0" presId="urn:microsoft.com/office/officeart/2018/2/layout/IconLabelDescriptionList"/>
    <dgm:cxn modelId="{012C66A4-0EDA-4C5E-BB35-BCA8BB951C04}" type="presParOf" srcId="{E1DACDB0-B447-4580-BC78-EA729B56697F}" destId="{849DAF9E-5E38-4861-8391-6A93ED499155}" srcOrd="3" destOrd="0" presId="urn:microsoft.com/office/officeart/2018/2/layout/IconLabelDescriptionList"/>
    <dgm:cxn modelId="{76204DB0-D286-4F55-9196-255906AEBA7D}" type="presParOf" srcId="{E1DACDB0-B447-4580-BC78-EA729B56697F}" destId="{41F67F50-5040-484C-A891-932FA9E17BAF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BA1FE-F29B-C847-A7CA-CFAF8E80F51C}">
      <dsp:nvSpPr>
        <dsp:cNvPr id="0" name=""/>
        <dsp:cNvSpPr/>
      </dsp:nvSpPr>
      <dsp:spPr>
        <a:xfrm>
          <a:off x="1942" y="671997"/>
          <a:ext cx="1540997" cy="924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Nikah ​</a:t>
          </a:r>
        </a:p>
      </dsp:txBody>
      <dsp:txXfrm>
        <a:off x="1942" y="671997"/>
        <a:ext cx="1540997" cy="924598"/>
      </dsp:txXfrm>
    </dsp:sp>
    <dsp:sp modelId="{CE8C47C4-DA15-D644-9F65-15CAEF6B482A}">
      <dsp:nvSpPr>
        <dsp:cNvPr id="0" name=""/>
        <dsp:cNvSpPr/>
      </dsp:nvSpPr>
      <dsp:spPr>
        <a:xfrm>
          <a:off x="1697039" y="671997"/>
          <a:ext cx="1540997" cy="9245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Humanist​</a:t>
          </a:r>
        </a:p>
      </dsp:txBody>
      <dsp:txXfrm>
        <a:off x="1697039" y="671997"/>
        <a:ext cx="1540997" cy="924598"/>
      </dsp:txXfrm>
    </dsp:sp>
    <dsp:sp modelId="{104A7E57-E76D-C04F-B049-C73B93B93D41}">
      <dsp:nvSpPr>
        <dsp:cNvPr id="0" name=""/>
        <dsp:cNvSpPr/>
      </dsp:nvSpPr>
      <dsp:spPr>
        <a:xfrm>
          <a:off x="3392136" y="671997"/>
          <a:ext cx="1540997" cy="9245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Independent</a:t>
          </a:r>
        </a:p>
      </dsp:txBody>
      <dsp:txXfrm>
        <a:off x="3392136" y="671997"/>
        <a:ext cx="1540997" cy="924598"/>
      </dsp:txXfrm>
    </dsp:sp>
    <dsp:sp modelId="{B09933C6-749C-EB41-8653-036560ADDAC6}">
      <dsp:nvSpPr>
        <dsp:cNvPr id="0" name=""/>
        <dsp:cNvSpPr/>
      </dsp:nvSpPr>
      <dsp:spPr>
        <a:xfrm>
          <a:off x="5087234" y="671997"/>
          <a:ext cx="1540997" cy="9245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Pagan ​</a:t>
          </a:r>
        </a:p>
      </dsp:txBody>
      <dsp:txXfrm>
        <a:off x="5087234" y="671997"/>
        <a:ext cx="1540997" cy="924598"/>
      </dsp:txXfrm>
    </dsp:sp>
    <dsp:sp modelId="{E6A9BDB2-2096-734F-8505-9036661C8250}">
      <dsp:nvSpPr>
        <dsp:cNvPr id="0" name=""/>
        <dsp:cNvSpPr/>
      </dsp:nvSpPr>
      <dsp:spPr>
        <a:xfrm>
          <a:off x="1942" y="1750695"/>
          <a:ext cx="1540997" cy="9245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Interfaith</a:t>
          </a:r>
        </a:p>
      </dsp:txBody>
      <dsp:txXfrm>
        <a:off x="1942" y="1750695"/>
        <a:ext cx="1540997" cy="924598"/>
      </dsp:txXfrm>
    </dsp:sp>
    <dsp:sp modelId="{3560A6EB-AEF2-214F-80D7-DE9E9B63FC29}">
      <dsp:nvSpPr>
        <dsp:cNvPr id="0" name=""/>
        <dsp:cNvSpPr/>
      </dsp:nvSpPr>
      <dsp:spPr>
        <a:xfrm>
          <a:off x="1697039" y="1750695"/>
          <a:ext cx="1540997" cy="924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</a:t>
          </a:r>
          <a:r>
            <a:rPr lang="en-US" sz="1800" kern="1200">
              <a:latin typeface="Calibri Light" panose="020F0302020204030204"/>
            </a:rPr>
            <a:t>Hindu</a:t>
          </a:r>
        </a:p>
      </dsp:txBody>
      <dsp:txXfrm>
        <a:off x="1697039" y="1750695"/>
        <a:ext cx="1540997" cy="924598"/>
      </dsp:txXfrm>
    </dsp:sp>
    <dsp:sp modelId="{36A86173-D402-544B-BD63-B5C0D64E8256}">
      <dsp:nvSpPr>
        <dsp:cNvPr id="0" name=""/>
        <dsp:cNvSpPr/>
      </dsp:nvSpPr>
      <dsp:spPr>
        <a:xfrm>
          <a:off x="3392136" y="1750695"/>
          <a:ext cx="1540997" cy="9245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Civil &amp; Jain</a:t>
          </a:r>
          <a:endParaRPr lang="en-US" sz="1800" kern="1200"/>
        </a:p>
      </dsp:txBody>
      <dsp:txXfrm>
        <a:off x="3392136" y="1750695"/>
        <a:ext cx="1540997" cy="924598"/>
      </dsp:txXfrm>
    </dsp:sp>
    <dsp:sp modelId="{25BBF6C7-3059-164A-AF07-88DC1DACB83E}">
      <dsp:nvSpPr>
        <dsp:cNvPr id="0" name=""/>
        <dsp:cNvSpPr/>
      </dsp:nvSpPr>
      <dsp:spPr>
        <a:xfrm>
          <a:off x="5087234" y="1750695"/>
          <a:ext cx="1540997" cy="9245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Christian</a:t>
          </a:r>
        </a:p>
      </dsp:txBody>
      <dsp:txXfrm>
        <a:off x="5087234" y="1750695"/>
        <a:ext cx="1540997" cy="924598"/>
      </dsp:txXfrm>
    </dsp:sp>
    <dsp:sp modelId="{D72688A8-1BDB-444A-A641-DA8162877CB3}">
      <dsp:nvSpPr>
        <dsp:cNvPr id="0" name=""/>
        <dsp:cNvSpPr/>
      </dsp:nvSpPr>
      <dsp:spPr>
        <a:xfrm>
          <a:off x="1942" y="2829393"/>
          <a:ext cx="1540997" cy="9245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Sikh</a:t>
          </a:r>
        </a:p>
      </dsp:txBody>
      <dsp:txXfrm>
        <a:off x="1942" y="2829393"/>
        <a:ext cx="1540997" cy="924598"/>
      </dsp:txXfrm>
    </dsp:sp>
    <dsp:sp modelId="{1CDA109F-140A-6D43-82B1-16B96ED31A53}">
      <dsp:nvSpPr>
        <dsp:cNvPr id="0" name=""/>
        <dsp:cNvSpPr/>
      </dsp:nvSpPr>
      <dsp:spPr>
        <a:xfrm>
          <a:off x="1697039" y="2829393"/>
          <a:ext cx="1540997" cy="9245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</a:t>
          </a:r>
          <a:r>
            <a:rPr lang="en-US" sz="1800" kern="1200">
              <a:latin typeface="Calibri Light" panose="020F0302020204030204"/>
            </a:rPr>
            <a:t>Baha'i</a:t>
          </a:r>
          <a:endParaRPr lang="en-US" sz="1800" kern="1200"/>
        </a:p>
      </dsp:txBody>
      <dsp:txXfrm>
        <a:off x="1697039" y="2829393"/>
        <a:ext cx="1540997" cy="924598"/>
      </dsp:txXfrm>
    </dsp:sp>
    <dsp:sp modelId="{EBFE3E07-21E3-944B-9F76-5EFCA1F49B5F}">
      <dsp:nvSpPr>
        <dsp:cNvPr id="0" name=""/>
        <dsp:cNvSpPr/>
      </dsp:nvSpPr>
      <dsp:spPr>
        <a:xfrm>
          <a:off x="3392136" y="2829393"/>
          <a:ext cx="1540997" cy="924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Christian &amp; Christian</a:t>
          </a:r>
        </a:p>
      </dsp:txBody>
      <dsp:txXfrm>
        <a:off x="3392136" y="2829393"/>
        <a:ext cx="1540997" cy="924598"/>
      </dsp:txXfrm>
    </dsp:sp>
    <dsp:sp modelId="{02E252F1-48F3-3143-AD50-7F22C3DEF02D}">
      <dsp:nvSpPr>
        <dsp:cNvPr id="0" name=""/>
        <dsp:cNvSpPr/>
      </dsp:nvSpPr>
      <dsp:spPr>
        <a:xfrm>
          <a:off x="5087234" y="2829393"/>
          <a:ext cx="1540997" cy="92459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Christian &amp; Hindu</a:t>
          </a:r>
        </a:p>
      </dsp:txBody>
      <dsp:txXfrm>
        <a:off x="5087234" y="2829393"/>
        <a:ext cx="1540997" cy="924598"/>
      </dsp:txXfrm>
    </dsp:sp>
    <dsp:sp modelId="{4188B70D-019E-B746-9EAA-B60EA17B3027}">
      <dsp:nvSpPr>
        <dsp:cNvPr id="0" name=""/>
        <dsp:cNvSpPr/>
      </dsp:nvSpPr>
      <dsp:spPr>
        <a:xfrm>
          <a:off x="1942" y="3908092"/>
          <a:ext cx="1540997" cy="92459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Christian &amp; Jewish </a:t>
          </a:r>
        </a:p>
      </dsp:txBody>
      <dsp:txXfrm>
        <a:off x="1942" y="3908092"/>
        <a:ext cx="1540997" cy="924598"/>
      </dsp:txXfrm>
    </dsp:sp>
    <dsp:sp modelId="{0DDB174F-4CD4-2B4B-8041-8E364B97055D}">
      <dsp:nvSpPr>
        <dsp:cNvPr id="0" name=""/>
        <dsp:cNvSpPr/>
      </dsp:nvSpPr>
      <dsp:spPr>
        <a:xfrm>
          <a:off x="1697039" y="3908092"/>
          <a:ext cx="1540997" cy="9245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Christian &amp; Nikah</a:t>
          </a:r>
        </a:p>
      </dsp:txBody>
      <dsp:txXfrm>
        <a:off x="1697039" y="3908092"/>
        <a:ext cx="1540997" cy="924598"/>
      </dsp:txXfrm>
    </dsp:sp>
    <dsp:sp modelId="{8B88AA72-FD79-3C4E-8F1E-BF9C1C2EB79E}">
      <dsp:nvSpPr>
        <dsp:cNvPr id="0" name=""/>
        <dsp:cNvSpPr/>
      </dsp:nvSpPr>
      <dsp:spPr>
        <a:xfrm>
          <a:off x="3392136" y="3908092"/>
          <a:ext cx="1540997" cy="92459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Civil &amp; Nikah &amp; Christian</a:t>
          </a:r>
          <a:endParaRPr lang="en-US" sz="1800" kern="1200"/>
        </a:p>
      </dsp:txBody>
      <dsp:txXfrm>
        <a:off x="3392136" y="3908092"/>
        <a:ext cx="1540997" cy="924598"/>
      </dsp:txXfrm>
    </dsp:sp>
    <dsp:sp modelId="{3CF7C87E-63EA-064C-AAC0-8BDD824BDCEE}">
      <dsp:nvSpPr>
        <dsp:cNvPr id="0" name=""/>
        <dsp:cNvSpPr/>
      </dsp:nvSpPr>
      <dsp:spPr>
        <a:xfrm>
          <a:off x="5087234" y="3908092"/>
          <a:ext cx="1540997" cy="9245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Civil &amp; Zoroastrian &amp; Christian</a:t>
          </a:r>
        </a:p>
      </dsp:txBody>
      <dsp:txXfrm>
        <a:off x="5087234" y="3908092"/>
        <a:ext cx="1540997" cy="9245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C636D-ACAF-40D1-B97F-D19724B476D9}">
      <dsp:nvSpPr>
        <dsp:cNvPr id="0" name=""/>
        <dsp:cNvSpPr/>
      </dsp:nvSpPr>
      <dsp:spPr>
        <a:xfrm>
          <a:off x="559800" y="418309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C2CAA-6A2E-4AAC-8C2C-9E81A0C212F2}">
      <dsp:nvSpPr>
        <dsp:cNvPr id="0" name=""/>
        <dsp:cNvSpPr/>
      </dsp:nvSpPr>
      <dsp:spPr>
        <a:xfrm>
          <a:off x="559800" y="208144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Stakeholders and policy makers</a:t>
          </a:r>
        </a:p>
      </dsp:txBody>
      <dsp:txXfrm>
        <a:off x="559800" y="2081442"/>
        <a:ext cx="4320000" cy="648000"/>
      </dsp:txXfrm>
    </dsp:sp>
    <dsp:sp modelId="{5B0217C6-77A1-416D-8519-1079359D43B6}">
      <dsp:nvSpPr>
        <dsp:cNvPr id="0" name=""/>
        <dsp:cNvSpPr/>
      </dsp:nvSpPr>
      <dsp:spPr>
        <a:xfrm>
          <a:off x="559800" y="2799736"/>
          <a:ext cx="4320000" cy="113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Advisory groups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Private meetings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Briefing notes </a:t>
          </a:r>
        </a:p>
      </dsp:txBody>
      <dsp:txXfrm>
        <a:off x="559800" y="2799736"/>
        <a:ext cx="4320000" cy="1133291"/>
      </dsp:txXfrm>
    </dsp:sp>
    <dsp:sp modelId="{DECCD9AE-A636-4B5C-95E7-5CE7C0FB7787}">
      <dsp:nvSpPr>
        <dsp:cNvPr id="0" name=""/>
        <dsp:cNvSpPr/>
      </dsp:nvSpPr>
      <dsp:spPr>
        <a:xfrm>
          <a:off x="5635800" y="418309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576BF-B3B4-4A96-8770-FD891184312D}">
      <dsp:nvSpPr>
        <dsp:cNvPr id="0" name=""/>
        <dsp:cNvSpPr/>
      </dsp:nvSpPr>
      <dsp:spPr>
        <a:xfrm>
          <a:off x="5635800" y="208144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Grassroots</a:t>
          </a:r>
        </a:p>
      </dsp:txBody>
      <dsp:txXfrm>
        <a:off x="5635800" y="2081442"/>
        <a:ext cx="4320000" cy="648000"/>
      </dsp:txXfrm>
    </dsp:sp>
    <dsp:sp modelId="{41F67F50-5040-484C-A891-932FA9E17BAF}">
      <dsp:nvSpPr>
        <dsp:cNvPr id="0" name=""/>
        <dsp:cNvSpPr/>
      </dsp:nvSpPr>
      <dsp:spPr>
        <a:xfrm>
          <a:off x="5635800" y="2799736"/>
          <a:ext cx="4320000" cy="1133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Those impacted by the issue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 change in narrative through blogs, seminars, community events, other outputs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Gatekeepers</a:t>
          </a:r>
        </a:p>
      </dsp:txBody>
      <dsp:txXfrm>
        <a:off x="5635800" y="2799736"/>
        <a:ext cx="4320000" cy="1133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8CDC9-A695-4031-B9B1-8EFA7A92B114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2556D-81A7-4EE5-8E75-6EA44F7C85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09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0537-A046-F74A-BDEE-E7B15DBBAC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38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DF89F-1E8C-A2AB-639E-66EEFA519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A4346-3EB4-AD81-7E39-263D6D6D4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CE534-6723-C2C4-9063-02C36E477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5F42-5574-8322-7D24-73D33CAE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C29DF-A693-AE29-DE5D-A590B79A5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9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25EFF-63EF-81B9-33B1-C3A41700B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5389B-C80E-A609-AFBC-B04EA0844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DCDAB-E8ED-3C41-B08C-1E790B277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AADCB-B7B3-6437-B426-8233DB3DB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2372B-6500-AF7C-50E0-7D64DFCC7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92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C6AA2-7766-5C75-8C19-83650DC53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B7BF4-E266-09EC-8BD2-C732A7CE5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E9B24-ECFB-6E78-A2EA-22D05BBE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72330-F13A-6287-1DE4-078CA8D3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89D53-8261-80DA-64C1-28263A914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629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32BE-4F0F-A841-AD12-D84DA2272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94DAD-578B-474D-AADF-8BE2BBD06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FF971-953A-974C-9B2B-42F7EFEB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410D-6C40-534A-A795-A6ACE146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02584-C1DD-E348-B32E-1BADD121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95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A409-B0F3-BB4A-8F09-DCF0955E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8C61-B2A1-A949-BE60-1F6D41281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4388E-67FE-FB4D-ABEB-AA7CB4CB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CE5A3-A5C1-2E46-A28E-24FFE076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16CBE-8D55-3E4A-A8EA-29A5EBC2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4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B9046-B88A-3E49-BC8E-3232C150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44408-D06A-054C-8331-F3EB99025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92766-0258-4D47-B836-5B19473C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FE15E-3E57-D54F-B7B2-5E85169D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883DB-5E65-5445-83D0-847059D0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8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79E30-70B8-FD4A-B9F2-7B9B84E9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DE02C-D04B-7448-A02D-9CFAE8840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EA63F-91E4-BB4F-ACF4-87E207BDA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AB249-4B19-B64A-B77A-783FFD4A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31A17-15FB-FC43-949F-22C9B9049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261AF-00B0-CA49-BBAA-5CCF5DC9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16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6706-447E-1E46-9B71-B5E788A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AD6AB-CF08-3E43-8F26-37B696529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FA349-26E6-4246-96AE-7D6535883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EB366B-C6B5-6F4A-84BF-6FEDA1666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B83AD-7D1B-484F-8BE6-067005ADB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4DEB91-DB06-F24F-AB36-BCBA991B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479EF-4C82-F34C-BBE4-9CDB863E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EDA715-E91C-7245-B0C2-9C0AB5B1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2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79249-E427-5745-A576-1A3023E4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4E7EE-650A-4F42-93F7-FFAF2D62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AE5C5-48F4-FC43-A49F-A0F5F8C4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62F27-CD23-0244-B94E-2F2C154B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5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8F5BE-3C2A-CC47-AB43-DAC9BF4E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662AF-B40D-7442-905D-50C5A015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FE632-6899-EB48-B989-E6EF6170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85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E2B2F-A94C-E64C-9A87-70D68046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1610B-4811-1D4C-B8BB-8BCCB68D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D9193-2E7C-8540-9D6D-AFB0A5DFB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97826-1CCE-4041-BE6F-0C427FC9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91E2D-A9A6-0145-B8CF-74999DC2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5334B-D194-4F41-B4C7-D5C4AB51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6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5243B-C1BF-EF68-2AF5-0593E2B0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42649-171E-405C-91ED-DDE341199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B36D-DDDF-D624-C627-6506DA0CF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0524-D130-8121-0F2B-86886E1C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4796F-AD3F-73E7-B10C-FC6C184C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395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0D71-C939-3049-818A-6BF4103C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E2150-4859-A34D-8409-6A361542C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50BAAB-D9AA-DC4E-A8B7-57266CFBD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DC93-C9D4-3A4A-ACE3-AA7BE7ADB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61571-BD05-C145-BCA8-2E82C1A9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E2845-501D-664E-A8A4-E8F28EAC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18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4BCE-0646-0F46-A283-5ADA484BB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829F5-3897-C945-BBAE-48A8262E6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D7364-7353-C748-8845-A2049CBF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2BDAB-8DB4-2E45-9DC9-64499C77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73FE7-9E9C-AF43-A842-5D0E5034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CEAEE9-45C5-8E4F-8DFF-59E558A91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68488-AEDA-4841-A284-C4AFE48AB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F78D4-29EB-8C49-91AD-65A0A2872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538E9-1BC7-9247-A543-D5754F50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DF6B7-5545-F040-9114-DA98CCF6F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6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F87EF-3A5F-1C42-FF04-3FF2ACEB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38062-6522-3B40-BFA6-606EF0D5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8BDAC-7D61-6C4C-5C62-9EB159A65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FF57C-E817-796E-2BC0-9A2A8A4D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2602F-16AC-49B5-163B-65781E31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97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E2B6-0685-FD9B-E798-7B17DA49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DC10-DF72-B812-F5BB-B25E8A666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ADB03-1F00-98FD-BEA4-4DF1B7D0B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EE4F7-667C-74E6-E5C9-54F7F6AB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35055-968F-8E13-3852-1CDBA7F2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9445D-292B-05B4-A8F6-97D4ADC0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2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301F-0CAF-7425-F15E-457546D1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734BF-8D6B-4AD9-559A-08C5F80A8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22E7D-AF38-6871-8DEA-FA2E4EDD4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17177-26F9-C7E1-1C79-BDB2FAAE7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DFD99-8169-57E1-D289-3D183577D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2A068-72B6-4946-8142-7F7128C8A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E2449F-2F19-5B46-6FD8-61D4803E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9022B-E1D8-1F48-D165-5D710F90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98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6855-E88E-2243-4489-5EDB8AA6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90EDE-D3A7-3CEC-A86D-7B997323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08EB7-4587-0886-3689-A6FB9BE2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99ABA-51D7-F403-FBBE-F0E21C23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84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EA565-5889-6675-9365-FC29EE0A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125E24-D0E9-DC92-5AC7-C162FC2D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0A635-2537-CE85-4011-284B3C55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4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CC10-A4E7-F51E-089F-C82B81DC5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CD883-9C42-BE1C-F559-00C0DBD4C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E570F-5DA7-CE46-D315-55031C4B3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A95AA-7CDB-24ED-54F0-66B61096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C3EAD-2061-BA2F-4FEA-81B9834AB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E6D65-240F-9376-893A-62C701A5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3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9580-193F-1F0A-F85A-90AD2969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C8424F-5119-661D-0249-F50E7AA02A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51CF0-D729-1B82-EB38-A46B11D38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65731-FF17-E817-A081-5FE77DF01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6F45C-487D-EFC1-7365-9860326B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7AC60-E6EF-44DE-90A7-C0AC6F9A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8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AFF38-0039-B471-FC76-E03B87499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D2244-4201-E427-97C5-67BF12C39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1F25B-FD3B-3467-956D-575712FFA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58D4A-CE6E-4B37-8425-A682D5BD0A7B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72FC0-1778-653F-E69D-C1585B3A8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E04A4-8311-D0A1-4542-749B4938F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0593-A915-44C7-B3E7-476DDD2072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52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B1DAB-DAF8-FE42-9290-B2976DC5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F05F5-FC61-D04F-A446-FE205039D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158BF-E9F6-E847-9351-BE6501AC1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03EBE-A7FE-A54C-9C63-04A301E3024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E5B65-CAF3-754B-9F04-1DDE707F5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73B7-4453-B243-BB32-C8D19D577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2B087-B2DF-7A4B-8953-4E913B91C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7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k0OJHG5IbhY?feature=oembed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8D3FBC-C8F5-A120-D560-6CA2A223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229" y="0"/>
            <a:ext cx="13104457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AFE8C5-4C4D-D8BA-98A5-4C3DE951EE54}"/>
              </a:ext>
            </a:extLst>
          </p:cNvPr>
          <p:cNvSpPr txBox="1"/>
          <p:nvPr/>
        </p:nvSpPr>
        <p:spPr>
          <a:xfrm>
            <a:off x="2819400" y="3244334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5505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EA0B-3BD3-6B44-80AF-A97CB3F0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/>
              <a:t>Knowledge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273AB-8986-2442-95FE-7AA568EC4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3" r="2043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411DD-5C32-C642-BA46-6AB9133AE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Differing views as to levels of awareness across Muslim communities about the status of the nikah</a:t>
            </a:r>
            <a:endParaRPr lang="en-US" sz="2000" b="1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‘so much awareness about it’ </a:t>
            </a:r>
          </a:p>
          <a:p>
            <a:pPr marL="0" indent="0">
              <a:buNone/>
            </a:pPr>
            <a:r>
              <a:rPr lang="en-US" sz="2000"/>
              <a:t>‘</a:t>
            </a:r>
            <a:r>
              <a:rPr lang="en-GB" sz="2000"/>
              <a:t>Even educated women… Their families told them, “This is all you need to do.” And then, you know, ten, 15, 20 years down the line, they find themselves in a very difficult position </a:t>
            </a:r>
            <a:endParaRPr lang="en-GB" sz="2000">
              <a:cs typeface="Calibri"/>
            </a:endParaRPr>
          </a:p>
          <a:p>
            <a:pPr marL="0" indent="0">
              <a:buNone/>
            </a:pPr>
            <a:endParaRPr lang="en-GB" sz="2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58039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Non-Legally Binding Weddings - Having a Nikah? Legal things you need to think about.">
            <a:hlinkClick r:id="" action="ppaction://media"/>
            <a:extLst>
              <a:ext uri="{FF2B5EF4-FFF2-40B4-BE49-F238E27FC236}">
                <a16:creationId xmlns:a16="http://schemas.microsoft.com/office/drawing/2014/main" id="{03E15A73-007E-D6C3-9C17-1EDA326B61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2514" y="279980"/>
            <a:ext cx="10744200" cy="60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6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7E526-73C8-304F-97D9-AAB14D7F9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1" y="4012515"/>
            <a:ext cx="3361516" cy="2790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D6070D-ED18-F04D-B999-A51BDDB6C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286" y="-191119"/>
            <a:ext cx="2434590" cy="3246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7F1241-76D3-DB4A-B38B-DC1F60118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618" y="4053840"/>
            <a:ext cx="3061086" cy="27061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A1D75A-F056-4D4D-A872-E50A05CA5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93" y="-80068"/>
            <a:ext cx="2261058" cy="31125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876030-69F7-4D42-BDFE-57EFAB539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122" y="2121282"/>
            <a:ext cx="3305181" cy="2478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9E1681-27AD-CE44-B30B-924FFB0C4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599" y="109286"/>
            <a:ext cx="2879612" cy="29457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C185E15-4D8A-B247-A384-1978F2B5D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5798" y="4693920"/>
            <a:ext cx="2709333" cy="1524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E4227E-9FC3-314A-951C-41BDEBC41D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0424" y="2971800"/>
            <a:ext cx="2885440" cy="21640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CB9374-544F-C34E-A951-BC1A27DC9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4799" y="347284"/>
            <a:ext cx="2559139" cy="1504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5458B7-1D73-3D48-929B-BEFFE13A27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2494" y="5021207"/>
            <a:ext cx="2228757" cy="194595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835A774-4292-E247-950F-B110D48D4D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6661" y="562221"/>
            <a:ext cx="2434590" cy="18279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9AC137C-CC8C-D341-A2DE-DC6E7AD863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86451" y="2036158"/>
            <a:ext cx="2495045" cy="187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95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FC2F83-E75B-1A4F-8B3F-801AB36A46B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00"/>
          <a:stretch/>
        </p:blipFill>
        <p:spPr bwMode="auto"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18E45-D00A-0049-B76B-0B726936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6028"/>
            <a:ext cx="7021513" cy="48956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100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Impact via research that feeds law reform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Trans-Atlantic example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sz="6100" dirty="0">
                <a:solidFill>
                  <a:srgbClr val="FFFFFF"/>
                </a:solidFill>
              </a:rPr>
            </a:br>
            <a:br>
              <a:rPr lang="en-US" sz="6100" dirty="0">
                <a:solidFill>
                  <a:srgbClr val="FFFFFF"/>
                </a:solidFill>
              </a:rPr>
            </a:br>
            <a:endParaRPr lang="en-US" sz="6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454F-1598-5845-A659-0E24E7E75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br>
              <a:rPr lang="en-US" sz="1400" b="1"/>
            </a:br>
            <a:br>
              <a:rPr lang="en-US" sz="1400" b="1"/>
            </a:br>
            <a:br>
              <a:rPr lang="en-US" sz="1400" b="1"/>
            </a:br>
            <a:br>
              <a:rPr lang="en-US" sz="1400" b="1"/>
            </a:br>
            <a:endParaRPr lang="en-US" sz="1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850A9-487D-6D46-A59F-1B2AD338B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6019331" cy="4268086"/>
          </a:xfrm>
        </p:spPr>
        <p:txBody>
          <a:bodyPr anchor="t">
            <a:normAutofit fontScale="47500" lnSpcReduction="20000"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GB" sz="5000" dirty="0"/>
              <a:t>Non-profit law practice</a:t>
            </a:r>
          </a:p>
          <a:p>
            <a:r>
              <a:rPr lang="en-GB" sz="5000" dirty="0"/>
              <a:t>Represent victims of miscarriages of justice</a:t>
            </a:r>
          </a:p>
          <a:p>
            <a:r>
              <a:rPr lang="en-GB" sz="5000" dirty="0"/>
              <a:t>Philanthropically funded but with Legal Aid available </a:t>
            </a:r>
          </a:p>
          <a:p>
            <a:r>
              <a:rPr lang="en-GB" sz="5000" dirty="0"/>
              <a:t>Strong pro bono component</a:t>
            </a:r>
          </a:p>
          <a:p>
            <a:r>
              <a:rPr lang="en-GB" sz="5000" dirty="0"/>
              <a:t>Investigation-focused</a:t>
            </a:r>
          </a:p>
          <a:p>
            <a:r>
              <a:rPr lang="en-US" sz="5000" dirty="0"/>
              <a:t>Research </a:t>
            </a:r>
          </a:p>
          <a:p>
            <a:r>
              <a:rPr lang="en-GB" sz="5000" dirty="0"/>
              <a:t>Campaign for system reform</a:t>
            </a:r>
          </a:p>
          <a:p>
            <a:r>
              <a:rPr lang="en-GB" sz="5000" dirty="0"/>
              <a:t>Outsider perspective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lvl="1"/>
            <a:endParaRPr lang="en-US" sz="1400" dirty="0"/>
          </a:p>
          <a:p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DF08E8-1B88-7F41-82B4-C4C367EFF2A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327" y="518718"/>
            <a:ext cx="6019331" cy="1610170"/>
          </a:xfrm>
          <a:prstGeom prst="rect">
            <a:avLst/>
          </a:prstGeom>
          <a:noFill/>
          <a:effectLst/>
        </p:spPr>
      </p:pic>
      <p:pic>
        <p:nvPicPr>
          <p:cNvPr id="5" name="Picture 4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4859AEB4-4B5D-084B-95CB-7B7EADE12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370" y="2267712"/>
            <a:ext cx="5022120" cy="28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7FEC926-EF49-3BA4-3190-88AE9CB8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165" y="804333"/>
            <a:ext cx="5425666" cy="52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5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41394" y="168389"/>
            <a:ext cx="6517038" cy="844439"/>
          </a:xfrm>
          <a:prstGeom prst="roundRect">
            <a:avLst/>
          </a:prstGeom>
          <a:solidFill>
            <a:srgbClr val="FF0000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in England and Wales are at far less risk of wrongful conviction or unfair sentencing, and all such wrongs are righted as a matter of urgency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20336" y="3723904"/>
            <a:ext cx="1390395" cy="10093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 cases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00417" y="3693611"/>
            <a:ext cx="1390395" cy="10093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Political debate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292925" y="3691132"/>
            <a:ext cx="1390395" cy="10093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outrage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327358" y="3657292"/>
            <a:ext cx="1390395" cy="100932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Powerful voices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2886" y="5420275"/>
            <a:ext cx="1740263" cy="107347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Fighting individual cases – investigation and representation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54068" y="5420275"/>
            <a:ext cx="1740263" cy="107347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Inspiring the legal profession - training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14749" y="5419854"/>
            <a:ext cx="1444680" cy="102942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Influencing politicians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95645" y="5413017"/>
            <a:ext cx="1541218" cy="102942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Advocating in the media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391973" y="5413016"/>
            <a:ext cx="1550110" cy="102942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Giving families strength and hope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834897" y="2170440"/>
            <a:ext cx="2160718" cy="15217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621436" y="2154804"/>
            <a:ext cx="1401120" cy="14803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0"/>
          </p:cNvCxnSpPr>
          <p:nvPr/>
        </p:nvCxnSpPr>
        <p:spPr>
          <a:xfrm flipV="1">
            <a:off x="4995615" y="2170440"/>
            <a:ext cx="695197" cy="15231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423716" y="2191832"/>
            <a:ext cx="464816" cy="14433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15599" y="4681047"/>
            <a:ext cx="1611943" cy="647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2869352" y="4733234"/>
            <a:ext cx="3229" cy="6236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083393" y="4733233"/>
            <a:ext cx="6767" cy="6236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232558" y="4782673"/>
            <a:ext cx="764137" cy="574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9391973" y="4684571"/>
            <a:ext cx="1032188" cy="6722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746606" y="4087846"/>
            <a:ext cx="456547" cy="198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466059" y="4880775"/>
            <a:ext cx="30591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8536863" y="4590050"/>
            <a:ext cx="0" cy="3000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506285" y="4684571"/>
            <a:ext cx="4080" cy="1962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750097" y="4144854"/>
            <a:ext cx="470065" cy="115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145564" y="5051285"/>
            <a:ext cx="3626067" cy="165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124000" y="4770464"/>
            <a:ext cx="1" cy="3043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6683075" y="4733233"/>
            <a:ext cx="8942" cy="3562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5831302" y="4069954"/>
            <a:ext cx="299856" cy="3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3635697" y="1310365"/>
            <a:ext cx="4728433" cy="84443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the law, policy and practice so that the justice system becomes more transparent and accountable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6004090" y="1028592"/>
            <a:ext cx="0" cy="2817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802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FC2F83-E75B-1A4F-8B3F-801AB36A46B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00"/>
          <a:stretch/>
        </p:blipFill>
        <p:spPr bwMode="auto"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518E45-D00A-0049-B76B-0B726936F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43110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dirty="0">
                <a:solidFill>
                  <a:srgbClr val="FFFFFF"/>
                </a:solidFill>
              </a:rPr>
              <a:t>Jury Verdicts</a:t>
            </a:r>
            <a:br>
              <a:rPr lang="en-US" sz="6100" dirty="0">
                <a:solidFill>
                  <a:srgbClr val="FFFFFF"/>
                </a:solidFill>
              </a:rPr>
            </a:br>
            <a:endParaRPr lang="en-US" sz="6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ouisiana's Catholic bishops throw support behind unanimous jury amendment  on Nov. 6 ballot | | nola.com">
            <a:extLst>
              <a:ext uri="{FF2B5EF4-FFF2-40B4-BE49-F238E27FC236}">
                <a16:creationId xmlns:a16="http://schemas.microsoft.com/office/drawing/2014/main" id="{DAF7E410-58E4-CDC7-D1B7-991841D57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6" b="909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45F0C-AAB7-AF72-8860-0DD7FA89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/>
              <a:t>DOES THE JURY HAVE TO AGREE YOU ARE GUILTY TO CONVICT YOU?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5F6-A2DE-0F73-B212-0FB60AD8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455" y="3773043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9600" dirty="0">
                <a:latin typeface="+mj-lt"/>
              </a:rPr>
              <a:t>NO</a:t>
            </a:r>
          </a:p>
          <a:p>
            <a:endParaRPr lang="en-US" sz="1700" dirty="0">
              <a:latin typeface="+mj-lt"/>
            </a:endParaRPr>
          </a:p>
          <a:p>
            <a:endParaRPr lang="en-US" sz="1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30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 'Jim Crow jury' prisoner fights for freedom | Prison | Al Jazeera">
            <a:extLst>
              <a:ext uri="{FF2B5EF4-FFF2-40B4-BE49-F238E27FC236}">
                <a16:creationId xmlns:a16="http://schemas.microsoft.com/office/drawing/2014/main" id="{693428C5-C7FC-8715-D5C6-19780EDB0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" r="4838" b="1"/>
          <a:stretch/>
        </p:blipFill>
        <p:spPr bwMode="auto">
          <a:xfrm>
            <a:off x="765840" y="2268107"/>
            <a:ext cx="3220466" cy="241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45F0C-AAB7-AF72-8860-0DD7FA89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287" y="871442"/>
            <a:ext cx="5667269" cy="1289024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solidFill>
                  <a:schemeClr val="bg1">
                    <a:alpha val="60000"/>
                  </a:schemeClr>
                </a:solidFill>
              </a:rPr>
              <a:t>Divided Juries in the United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5F6-A2DE-0F73-B212-0FB60AD8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287" y="2447337"/>
            <a:ext cx="5667269" cy="3539220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Louisiana and Oregon</a:t>
            </a:r>
          </a:p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Louisiana Jim Crow Juries</a:t>
            </a:r>
          </a:p>
          <a:p>
            <a:r>
              <a:rPr lang="en-GB" sz="3600" b="0" i="0" u="none" strike="noStrike" dirty="0">
                <a:solidFill>
                  <a:schemeClr val="bg1"/>
                </a:solidFill>
                <a:effectLst/>
                <a:latin typeface="+mj-lt"/>
              </a:rPr>
              <a:t>1890s </a:t>
            </a:r>
          </a:p>
        </p:txBody>
      </p:sp>
    </p:spTree>
    <p:extLst>
      <p:ext uri="{BB962C8B-B14F-4D97-AF65-F5344CB8AC3E}">
        <p14:creationId xmlns:p14="http://schemas.microsoft.com/office/powerpoint/2010/main" val="30138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600E1-EB4D-D246-9376-FB3E77E08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5" r="3557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40" name="Rectangle 3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8735E-DB74-0E4F-818C-A7ACD80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379" y="179776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000" dirty="0"/>
              <a:t>Non-legally Binding Ceremonies: </a:t>
            </a:r>
            <a:br>
              <a:rPr lang="en-US" sz="4000" dirty="0"/>
            </a:br>
            <a:r>
              <a:rPr lang="en-US" sz="4000" dirty="0"/>
              <a:t>Weddings Law Reform in England and Wales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86E5F8-95C3-8A49-8C48-C4D990270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773" y="4065563"/>
            <a:ext cx="3973386" cy="817265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Dr Rajnaara Akhtar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D9A904F-48D9-BE45-8514-8345AFE7A9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03443" y="36443"/>
            <a:ext cx="3544957" cy="35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4BFD134-1A66-4319-BD91-DF273B720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174" y="5486722"/>
            <a:ext cx="1156570" cy="7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5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D90F3-D74D-447B-56FE-E7E07DC8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en-US" dirty="0"/>
              <a:t>Lived experience driving reform:</a:t>
            </a:r>
            <a:br>
              <a:rPr lang="en-US" dirty="0"/>
            </a:br>
            <a:r>
              <a:rPr lang="en-US" dirty="0"/>
              <a:t>Calvin Duncan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F619DE76-5E77-5453-6BDA-8198173BB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4936067" cy="3985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-imprisoned for life for crime he did not commit</a:t>
            </a:r>
          </a:p>
          <a:p>
            <a:pPr marL="0" indent="0">
              <a:buNone/>
            </a:pPr>
            <a:r>
              <a:rPr lang="en-US" sz="3200" dirty="0"/>
              <a:t>-jailhouse lawyer</a:t>
            </a:r>
          </a:p>
          <a:p>
            <a:pPr marL="0" indent="0">
              <a:buNone/>
            </a:pPr>
            <a:r>
              <a:rPr lang="en-US" sz="3200" dirty="0"/>
              <a:t>-left prison in 2007</a:t>
            </a:r>
          </a:p>
          <a:p>
            <a:pPr marL="0" indent="0">
              <a:buNone/>
            </a:pPr>
            <a:r>
              <a:rPr lang="en-US" sz="3200" dirty="0"/>
              <a:t>-law school</a:t>
            </a:r>
          </a:p>
          <a:p>
            <a:pPr marL="0" indent="0">
              <a:buNone/>
            </a:pPr>
            <a:r>
              <a:rPr lang="en-US" sz="3200" dirty="0"/>
              <a:t>-Exonerated 2022</a:t>
            </a:r>
          </a:p>
          <a:p>
            <a:pPr marL="0" indent="0">
              <a:buNone/>
            </a:pPr>
            <a:r>
              <a:rPr lang="en-US" sz="3200" dirty="0"/>
              <a:t>-divided juries</a:t>
            </a:r>
          </a:p>
        </p:txBody>
      </p:sp>
      <p:pic>
        <p:nvPicPr>
          <p:cNvPr id="4" name="Picture 3" descr="A person holding a book in a library&#10;&#10;Description automatically generated with medium confidence">
            <a:extLst>
              <a:ext uri="{FF2B5EF4-FFF2-40B4-BE49-F238E27FC236}">
                <a16:creationId xmlns:a16="http://schemas.microsoft.com/office/drawing/2014/main" id="{549075FE-957D-09A2-37FD-3DAA7CD43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478" y="1436136"/>
            <a:ext cx="4864065" cy="364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5F0C-AAB7-AF72-8860-0DD7FA89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Research driving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5F6-A2DE-0F73-B212-0FB60AD8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7740905" cy="364771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Professor Angela Allen Bell (Southern University) </a:t>
            </a:r>
          </a:p>
          <a:p>
            <a:r>
              <a:rPr lang="en-GB" sz="2000" i="1" dirty="0">
                <a:solidFill>
                  <a:schemeClr val="bg1"/>
                </a:solidFill>
              </a:rPr>
              <a:t>How the Narrative About Non-Unanimous Criminal Jury System Became a Person of Interest in the Case Against the Deep South</a:t>
            </a:r>
          </a:p>
          <a:p>
            <a:r>
              <a:rPr lang="en-GB" sz="2000" dirty="0">
                <a:solidFill>
                  <a:schemeClr val="bg1"/>
                </a:solidFill>
              </a:rPr>
              <a:t>Rationale: efficiency</a:t>
            </a: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BUT</a:t>
            </a:r>
          </a:p>
          <a:p>
            <a:r>
              <a:rPr lang="en-GB" sz="2000" dirty="0">
                <a:solidFill>
                  <a:schemeClr val="bg1"/>
                </a:solidFill>
              </a:rPr>
              <a:t>‘there was a finesse about drafting what appeared to be race-neutral legislation, which was, in fact, legislation that was racist to the core”</a:t>
            </a: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Data collected</a:t>
            </a: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40% of convictions on divided verdicts</a:t>
            </a: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Black defendants 30% more likely to be convicted on split verdict </a:t>
            </a:r>
          </a:p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Black jurors 2.5 times more likely than white jurors to dissent</a:t>
            </a:r>
          </a:p>
          <a:p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074" name="Picture 2" descr="Angela A. Allen-Bell - Southern University Law Center">
            <a:extLst>
              <a:ext uri="{FF2B5EF4-FFF2-40B4-BE49-F238E27FC236}">
                <a16:creationId xmlns:a16="http://schemas.microsoft.com/office/drawing/2014/main" id="{95895217-D229-1DCF-9A42-1D641C79B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949"/>
          <a:stretch/>
        </p:blipFill>
        <p:spPr bwMode="auto">
          <a:xfrm>
            <a:off x="8971011" y="2959768"/>
            <a:ext cx="3220989" cy="38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8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uisiana voters scrap Jim Crow-era split jury law; unanimous verdicts to  be required | Elections | theadvocate.com">
            <a:extLst>
              <a:ext uri="{FF2B5EF4-FFF2-40B4-BE49-F238E27FC236}">
                <a16:creationId xmlns:a16="http://schemas.microsoft.com/office/drawing/2014/main" id="{BE6466DC-83FE-1855-264E-A3138FD6E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/>
          <a:stretch/>
        </p:blipFill>
        <p:spPr bwMode="auto">
          <a:xfrm>
            <a:off x="0" y="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903F83-80C0-C4F9-D477-59A5EF78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en-US" dirty="0"/>
              <a:t>Impact: 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D934-CA2C-2DE3-212A-C045D7999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2722729"/>
            <a:ext cx="3633747" cy="3533692"/>
          </a:xfrm>
        </p:spPr>
        <p:txBody>
          <a:bodyPr>
            <a:normAutofit fontScale="92500" lnSpcReduction="10000"/>
          </a:bodyPr>
          <a:lstStyle/>
          <a:p>
            <a:r>
              <a:rPr lang="en-GB" sz="3000" dirty="0">
                <a:latin typeface="+mj-lt"/>
              </a:rPr>
              <a:t>2018</a:t>
            </a:r>
          </a:p>
          <a:p>
            <a:r>
              <a:rPr lang="en-GB" sz="3000" dirty="0"/>
              <a:t>Newspaper campaign </a:t>
            </a:r>
            <a:endParaRPr lang="en-GB" sz="3000" dirty="0">
              <a:latin typeface="+mj-lt"/>
            </a:endParaRPr>
          </a:p>
          <a:p>
            <a:r>
              <a:rPr lang="en-GB" sz="3000" dirty="0">
                <a:latin typeface="+mj-lt"/>
              </a:rPr>
              <a:t>Campaign  explicit that law was racist</a:t>
            </a:r>
          </a:p>
          <a:p>
            <a:r>
              <a:rPr lang="en-GB" sz="3000" dirty="0">
                <a:latin typeface="+mj-lt"/>
              </a:rPr>
              <a:t>Passed a state constitutional amendment </a:t>
            </a:r>
          </a:p>
          <a:p>
            <a:r>
              <a:rPr lang="en-GB" sz="3000" dirty="0">
                <a:latin typeface="+mj-lt"/>
              </a:rPr>
              <a:t>Prospective </a:t>
            </a:r>
            <a:endParaRPr lang="en-US" sz="3000" dirty="0">
              <a:latin typeface="+mj-lt"/>
            </a:endParaRP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615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3084" descr="Front steps and columns of a majestic city building">
            <a:extLst>
              <a:ext uri="{FF2B5EF4-FFF2-40B4-BE49-F238E27FC236}">
                <a16:creationId xmlns:a16="http://schemas.microsoft.com/office/drawing/2014/main" id="{C65BD99C-A70C-BAF5-8F3A-619F38567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" r="4116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445F0C-AAB7-AF72-8860-0DD7FA89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Impact: </a:t>
            </a:r>
            <a:br>
              <a:rPr lang="en-US" sz="4000" dirty="0"/>
            </a:br>
            <a:r>
              <a:rPr lang="en-US" sz="4000" dirty="0"/>
              <a:t>Legal Precedent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5F6-A2DE-0F73-B212-0FB60AD8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726" y="1491916"/>
            <a:ext cx="3906928" cy="50827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r>
              <a:rPr lang="en-GB" sz="2400" dirty="0"/>
              <a:t>Ramos v Louisiana (2020)</a:t>
            </a:r>
          </a:p>
          <a:p>
            <a:r>
              <a:rPr lang="en-GB" sz="2400" dirty="0"/>
              <a:t>denial of the Sixth Amendment right to trial by an impartial jury</a:t>
            </a:r>
          </a:p>
          <a:p>
            <a:r>
              <a:rPr lang="en-GB" sz="2400" dirty="0"/>
              <a:t>non-unanimous verdicts could no longer be used to convict people of serious crimes</a:t>
            </a:r>
          </a:p>
          <a:p>
            <a:r>
              <a:rPr lang="en-GB" sz="2400" dirty="0"/>
              <a:t>Some recognition that the origins of this practice were rooted in racial prejudice  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4" descr="Calvin Duncan with Jeffrey L. Fisher and Ed Tarpley.">
            <a:extLst>
              <a:ext uri="{FF2B5EF4-FFF2-40B4-BE49-F238E27FC236}">
                <a16:creationId xmlns:a16="http://schemas.microsoft.com/office/drawing/2014/main" id="{151C338B-BE6F-4574-215D-A3A7D674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46" y="283332"/>
            <a:ext cx="4719957" cy="629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5F0C-AAB7-AF72-8860-0DD7FA89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199"/>
            <a:ext cx="4343400" cy="2692993"/>
          </a:xfrm>
        </p:spPr>
        <p:txBody>
          <a:bodyPr anchor="ctr">
            <a:noAutofit/>
          </a:bodyPr>
          <a:lstStyle/>
          <a:p>
            <a:r>
              <a:rPr lang="en-US" dirty="0"/>
              <a:t>Impact: </a:t>
            </a:r>
            <a:br>
              <a:rPr lang="en-US" dirty="0"/>
            </a:br>
            <a:r>
              <a:rPr lang="en-US" dirty="0"/>
              <a:t>Individual lives and cases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5F6-A2DE-0F73-B212-0FB60AD8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>
                <a:latin typeface="+mj-lt"/>
              </a:rPr>
              <a:t>-nearly two dozen cases from 1974-2014</a:t>
            </a:r>
          </a:p>
          <a:p>
            <a:pPr marL="0" indent="0">
              <a:buNone/>
            </a:pPr>
            <a:r>
              <a:rPr lang="en-US" sz="2000">
                <a:latin typeface="+mj-lt"/>
              </a:rPr>
              <a:t>-pleas to lesser time or retried</a:t>
            </a:r>
          </a:p>
          <a:p>
            <a:pPr marL="0" indent="0">
              <a:buNone/>
            </a:pPr>
            <a:r>
              <a:rPr lang="en-US" sz="2000">
                <a:latin typeface="+mj-lt"/>
              </a:rPr>
              <a:t>-1500 prisoners (80% black)</a:t>
            </a:r>
          </a:p>
          <a:p>
            <a:pPr marL="0" indent="0">
              <a:buNone/>
            </a:pPr>
            <a:r>
              <a:rPr lang="en-US" sz="2000">
                <a:latin typeface="+mj-lt"/>
              </a:rPr>
              <a:t>Jermaine Hudson (20 years) (maintained innocence)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8194" name="Picture 2" descr="New Orleans District Attorney Jason Williams at an event marking his 100th day in office on April 20, 2021.">
            <a:extLst>
              <a:ext uri="{FF2B5EF4-FFF2-40B4-BE49-F238E27FC236}">
                <a16:creationId xmlns:a16="http://schemas.microsoft.com/office/drawing/2014/main" id="{C537673E-8DA9-1B71-D14A-D29F5CB94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4" r="-2" b="11392"/>
          <a:stretch/>
        </p:blipFill>
        <p:spPr bwMode="auto">
          <a:xfrm>
            <a:off x="466344" y="3150193"/>
            <a:ext cx="5468112" cy="251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ermaine Hudson, pictured with his fiancée, Latinya Darensbourg, won his freedom from a Louisiana prison in March 2021.">
            <a:extLst>
              <a:ext uri="{FF2B5EF4-FFF2-40B4-BE49-F238E27FC236}">
                <a16:creationId xmlns:a16="http://schemas.microsoft.com/office/drawing/2014/main" id="{8F96988B-4D04-A99B-09B5-F83D13BA7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-2" b="17496"/>
          <a:stretch/>
        </p:blipFill>
        <p:spPr bwMode="auto">
          <a:xfrm>
            <a:off x="6254496" y="3150193"/>
            <a:ext cx="5468112" cy="251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96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5F0C-AAB7-AF72-8860-0DD7FA89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Unanimity in England and Wales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5F6-A2DE-0F73-B212-0FB60AD8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en-GB" sz="3200" dirty="0"/>
              <a:t>10/2 verdicts accepted</a:t>
            </a:r>
          </a:p>
          <a:p>
            <a:r>
              <a:rPr lang="en-GB" sz="3200" dirty="0"/>
              <a:t>But prior to 1967, a unanimous verdict was required, meaning that all 12 jurors had to agree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610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5F0C-AAB7-AF72-8860-0DD7FA89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Why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5F6-A2DE-0F73-B212-0FB60AD8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en-GB" sz="4000" dirty="0"/>
              <a:t>Hansard shows justification given as :</a:t>
            </a:r>
          </a:p>
          <a:p>
            <a:r>
              <a:rPr lang="en-GB" sz="4000" dirty="0"/>
              <a:t>Efficiency</a:t>
            </a:r>
          </a:p>
          <a:p>
            <a:r>
              <a:rPr lang="en-GB" sz="4000" dirty="0"/>
              <a:t>Prevent jury nobbling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49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5F0C-AAB7-AF72-8860-0DD7FA89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287" y="784747"/>
            <a:ext cx="5667269" cy="1375720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>
                <a:solidFill>
                  <a:schemeClr val="bg1">
                    <a:alpha val="60000"/>
                  </a:schemeClr>
                </a:solidFill>
              </a:rPr>
              <a:t>But really, why?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55F6-A2DE-0F73-B212-0FB60AD8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287" y="2447337"/>
            <a:ext cx="5667269" cy="3539220"/>
          </a:xfrm>
        </p:spPr>
        <p:txBody>
          <a:bodyPr anchor="t"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Nisha Waller (PhD candidate at Oxford University) and on staff at APPEAL 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Team of advisors</a:t>
            </a:r>
          </a:p>
          <a:p>
            <a:pPr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Researching  </a:t>
            </a:r>
            <a:r>
              <a:rPr lang="en-GB" sz="3600" dirty="0">
                <a:solidFill>
                  <a:schemeClr val="bg1"/>
                </a:solidFill>
              </a:rPr>
              <a:t>explore the potential connection between non-unanimous verdicts, race, and miscarriages of justice in England and Wales.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C931ACC-1059-CA71-623E-A81330F04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73" y="1472607"/>
            <a:ext cx="2362757" cy="353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2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92ED3-A818-2082-68A8-01A811481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292" y="0"/>
            <a:ext cx="6461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9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A40D-0CEC-714A-91CE-7FD389AC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Overview of Research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76C6C-FF2A-7F4A-A6EA-D0016F461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8" r="2550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5A4AD-9CBC-E74D-9102-CF4827890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dirty="0"/>
              <a:t>Many couples have non-legally binding weddings to reflect faith or belief</a:t>
            </a:r>
          </a:p>
          <a:p>
            <a:pPr lvl="1"/>
            <a:r>
              <a:rPr lang="en-US" sz="1300" dirty="0"/>
              <a:t>Many such ceremonies' are not legally recognized</a:t>
            </a:r>
          </a:p>
          <a:p>
            <a:pPr lvl="1"/>
            <a:r>
              <a:rPr lang="en-US" sz="1300" dirty="0"/>
              <a:t>These ceremonies reflect the growing plurality in our society (England and Wales)</a:t>
            </a:r>
          </a:p>
          <a:p>
            <a:pPr lvl="1"/>
            <a:r>
              <a:rPr lang="en-US" sz="1300" dirty="0"/>
              <a:t>Policy attention disproportionately focused on Muslim couples</a:t>
            </a:r>
          </a:p>
          <a:p>
            <a:r>
              <a:rPr lang="en-US" sz="1700" dirty="0"/>
              <a:t>Outcomes</a:t>
            </a:r>
          </a:p>
          <a:p>
            <a:pPr lvl="1"/>
            <a:r>
              <a:rPr lang="en-US" sz="1300" dirty="0"/>
              <a:t>No recognition of marriage by the state for family law purposes</a:t>
            </a:r>
          </a:p>
          <a:p>
            <a:pPr lvl="1"/>
            <a:r>
              <a:rPr lang="en-US" sz="1300" dirty="0"/>
              <a:t>No family law remedies if the relationship breaks down/ one partner dies</a:t>
            </a:r>
          </a:p>
          <a:p>
            <a:pPr lvl="1"/>
            <a:r>
              <a:rPr lang="en-US" sz="1300" dirty="0"/>
              <a:t>No automatic notion of shared assets </a:t>
            </a:r>
          </a:p>
          <a:p>
            <a:pPr lvl="1"/>
            <a:r>
              <a:rPr lang="en-US" sz="1300" dirty="0"/>
              <a:t>No security for the economically weaker party (children, and often the woman)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2B66BFC-9D57-7E4D-B687-4670C8FCD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66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11F07-831C-8F4D-91B8-694907B9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</p:spPr>
        <p:txBody>
          <a:bodyPr>
            <a:normAutofit/>
          </a:bodyPr>
          <a:lstStyle/>
          <a:p>
            <a:r>
              <a:rPr lang="en-US" sz="5200"/>
              <a:t>Types of dual ceremonies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FA30AD-16CE-1852-EB35-DC67A9767E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20392"/>
          <a:ext cx="6630174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496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01881-7260-58B8-969D-F3F4413C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Advisory Group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6C484E-3F5A-BEE0-21BF-BD410129C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000" dirty="0">
                <a:latin typeface="ArialMT"/>
              </a:rPr>
              <a:t>Stakeholders</a:t>
            </a:r>
            <a:endParaRPr lang="en-GB" sz="1000" dirty="0">
              <a:effectLst/>
              <a:latin typeface="ArialMT"/>
            </a:endParaRPr>
          </a:p>
          <a:p>
            <a:r>
              <a:rPr lang="en-GB" sz="1000" dirty="0">
                <a:effectLst/>
                <a:latin typeface="ArialMT"/>
              </a:rPr>
              <a:t>The Law Commission</a:t>
            </a:r>
          </a:p>
          <a:p>
            <a:r>
              <a:rPr lang="en-GB" sz="1000" dirty="0">
                <a:effectLst/>
                <a:latin typeface="ArialMT"/>
              </a:rPr>
              <a:t>Anne Barber (Director, Civil Ceremonies UK)</a:t>
            </a:r>
          </a:p>
          <a:p>
            <a:r>
              <a:rPr lang="en-GB" sz="1000" dirty="0">
                <a:effectLst/>
                <a:latin typeface="ArialMT"/>
              </a:rPr>
              <a:t>Teddy </a:t>
            </a:r>
            <a:r>
              <a:rPr lang="en-GB" sz="1000" dirty="0" err="1">
                <a:effectLst/>
                <a:latin typeface="ArialMT"/>
              </a:rPr>
              <a:t>Prout</a:t>
            </a:r>
            <a:r>
              <a:rPr lang="en-GB" sz="1000" dirty="0">
                <a:effectLst/>
                <a:latin typeface="ArialMT"/>
              </a:rPr>
              <a:t> (Director of Community Services, Humanists UK)</a:t>
            </a:r>
          </a:p>
          <a:p>
            <a:r>
              <a:rPr lang="en-GB" sz="1000" dirty="0" err="1">
                <a:effectLst/>
                <a:latin typeface="ArialMT"/>
              </a:rPr>
              <a:t>Nazia</a:t>
            </a:r>
            <a:r>
              <a:rPr lang="en-GB" sz="1000" dirty="0">
                <a:effectLst/>
                <a:latin typeface="ArialMT"/>
              </a:rPr>
              <a:t> Rashed (Muslim Council of Britain; family law solicitor and mediator, Anthony Gold)</a:t>
            </a:r>
          </a:p>
          <a:p>
            <a:r>
              <a:rPr lang="en-GB" sz="1000" dirty="0">
                <a:latin typeface="ArialMT"/>
              </a:rPr>
              <a:t>Siddique Patel (Deputy Director ROM; Partner, </a:t>
            </a:r>
            <a:r>
              <a:rPr lang="en-GB" sz="1000" dirty="0" err="1">
                <a:latin typeface="ArialMT"/>
              </a:rPr>
              <a:t>Gunnercooke</a:t>
            </a:r>
            <a:r>
              <a:rPr lang="en-GB" sz="1000" dirty="0">
                <a:latin typeface="ArialMT"/>
              </a:rPr>
              <a:t> LLP),</a:t>
            </a:r>
          </a:p>
          <a:p>
            <a:pPr marL="0" indent="0">
              <a:buNone/>
            </a:pPr>
            <a:r>
              <a:rPr lang="en-GB" sz="1000" dirty="0">
                <a:latin typeface="ArialMT"/>
              </a:rPr>
              <a:t>Professor Nawal </a:t>
            </a:r>
            <a:r>
              <a:rPr lang="en-GB" sz="1000" dirty="0" err="1">
                <a:latin typeface="ArialMT"/>
              </a:rPr>
              <a:t>Prinja</a:t>
            </a:r>
            <a:r>
              <a:rPr lang="en-GB" sz="1000" dirty="0">
                <a:latin typeface="ArialMT"/>
              </a:rPr>
              <a:t> (Vishwa Hindu Parishad)</a:t>
            </a:r>
          </a:p>
          <a:p>
            <a:pPr marL="0" indent="0">
              <a:buNone/>
            </a:pPr>
            <a:endParaRPr lang="en-GB" sz="1000" dirty="0">
              <a:effectLst/>
              <a:latin typeface="ArialMT"/>
            </a:endParaRPr>
          </a:p>
          <a:p>
            <a:pPr marL="0" indent="0">
              <a:buNone/>
            </a:pPr>
            <a:r>
              <a:rPr lang="en-GB" sz="1000" dirty="0">
                <a:effectLst/>
                <a:latin typeface="ArialMT"/>
              </a:rPr>
              <a:t>Individuals </a:t>
            </a:r>
          </a:p>
          <a:p>
            <a:r>
              <a:rPr lang="en-GB" sz="1000" dirty="0">
                <a:latin typeface="ArialMT"/>
              </a:rPr>
              <a:t>Frank Cranmer (Honorary Research Fellow at the Centre for Law &amp; Religion at Cardiff)</a:t>
            </a:r>
          </a:p>
          <a:p>
            <a:r>
              <a:rPr lang="en-GB" sz="1000" dirty="0">
                <a:latin typeface="ArialMT"/>
              </a:rPr>
              <a:t>Professor Liz Trinder (University of Exeter)</a:t>
            </a:r>
          </a:p>
          <a:p>
            <a:r>
              <a:rPr lang="en-GB" sz="1000" dirty="0">
                <a:latin typeface="ArialMT"/>
              </a:rPr>
              <a:t>Dr Islam Uddin (imam and academic researcher)</a:t>
            </a:r>
          </a:p>
          <a:p>
            <a:pPr marL="0" indent="0">
              <a:buNone/>
            </a:pPr>
            <a:r>
              <a:rPr lang="en-GB" sz="1000" dirty="0">
                <a:latin typeface="ArialMT"/>
              </a:rPr>
              <a:t> </a:t>
            </a:r>
          </a:p>
          <a:p>
            <a:pPr marL="0" indent="0">
              <a:buNone/>
            </a:pPr>
            <a:r>
              <a:rPr lang="en-GB" sz="1000" dirty="0">
                <a:latin typeface="ArialMT"/>
              </a:rPr>
              <a:t>Policy Makers</a:t>
            </a:r>
          </a:p>
          <a:p>
            <a:r>
              <a:rPr lang="en-GB" sz="1000" dirty="0">
                <a:effectLst/>
                <a:latin typeface="ArialMT"/>
              </a:rPr>
              <a:t>The Ministry of Justice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947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BAA4B-5CC9-BB25-52D1-A6A09BD6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Impacting Policy	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1D584176-8EBC-5A5D-6A2B-E062B6DA3B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828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3D53-1B67-7D4F-9942-D55AB322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085" y="1129084"/>
            <a:ext cx="3689091" cy="1960157"/>
          </a:xfrm>
        </p:spPr>
        <p:txBody>
          <a:bodyPr>
            <a:normAutofit/>
          </a:bodyPr>
          <a:lstStyle/>
          <a:p>
            <a:r>
              <a:rPr lang="en-US" sz="3400"/>
              <a:t>Why Muslim couples have NLB (nikah) ceremonies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F6F7D-5562-DE40-BEE5-733DEE729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5" r="3205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B964A-D2C1-734F-A79F-29DAAD216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4141" y="2958353"/>
            <a:ext cx="4111035" cy="306592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/>
            <a:r>
              <a:rPr lang="en-US" sz="1500" b="1" i="1" dirty="0"/>
              <a:t>More important than legal wedding</a:t>
            </a: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1500" dirty="0">
                <a:ea typeface="+mn-lt"/>
                <a:cs typeface="+mn-lt"/>
              </a:rPr>
              <a:t>‘</a:t>
            </a:r>
            <a:r>
              <a:rPr lang="en-GB" sz="1500" dirty="0">
                <a:ea typeface="+mn-lt"/>
                <a:cs typeface="+mn-lt"/>
              </a:rPr>
              <a:t>It’s the only valid form of ceremony in terms of my religion’</a:t>
            </a:r>
            <a:endParaRPr lang="en-US" dirty="0"/>
          </a:p>
          <a:p>
            <a:pPr marL="0" indent="0">
              <a:buNone/>
            </a:pPr>
            <a:r>
              <a:rPr lang="en-GB" sz="1500" dirty="0"/>
              <a:t>‘I could have had a civil ceremony but that doesn’t mean I’m married in our terms, as a Muslim. You’re only married once you’ve had the nikah..’</a:t>
            </a:r>
            <a:endParaRPr lang="en-GB" sz="1500" dirty="0">
              <a:cs typeface="Calibri"/>
            </a:endParaRPr>
          </a:p>
          <a:p>
            <a:r>
              <a:rPr lang="en-GB" sz="1500" b="1" i="1" dirty="0"/>
              <a:t>Necessary to enable relationship</a:t>
            </a:r>
            <a:endParaRPr lang="en-GB" sz="1500" b="1" i="1" dirty="0">
              <a:cs typeface="Calibri"/>
            </a:endParaRPr>
          </a:p>
          <a:p>
            <a:pPr marL="0" indent="0">
              <a:buNone/>
            </a:pPr>
            <a:r>
              <a:rPr lang="en-GB" sz="1500" dirty="0"/>
              <a:t>‘no intimate relationship. Only through marriage.’ </a:t>
            </a:r>
          </a:p>
          <a:p>
            <a:pPr marL="0" indent="0">
              <a:buNone/>
            </a:pPr>
            <a:r>
              <a:rPr lang="en-GB" sz="1500" dirty="0"/>
              <a:t>‘we’ve known each other a long time so we were extremely close in terms of the emotional aspect of things but physical intimacy, yeah, it would have had to have been marriage before.’ </a:t>
            </a:r>
            <a:endParaRPr lang="en-GB" sz="1500" dirty="0">
              <a:cs typeface="Calibri"/>
            </a:endParaRPr>
          </a:p>
          <a:p>
            <a:endParaRPr lang="en-GB" sz="1100"/>
          </a:p>
          <a:p>
            <a:pPr marL="0" indent="0">
              <a:buNone/>
            </a:pPr>
            <a:endParaRPr lang="en-GB" sz="1100"/>
          </a:p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14902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A8C3-038D-1D49-A848-DCBC6D7E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/>
              <a:t>Reason for delaying or omitting a legal wedding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32B61-0B0C-334B-9D05-58AEA8C06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i="1"/>
              <a:t>Delay</a:t>
            </a:r>
          </a:p>
          <a:p>
            <a:r>
              <a:rPr lang="en-US" sz="2000"/>
              <a:t>Legal or administrative barrier</a:t>
            </a:r>
          </a:p>
          <a:p>
            <a:r>
              <a:rPr lang="en-US" sz="2000"/>
              <a:t>Delay in getting round to it, ‘life’ getting in the way</a:t>
            </a:r>
          </a:p>
          <a:p>
            <a:r>
              <a:rPr lang="en-US" sz="2000"/>
              <a:t>Deliberate delay – to test the relationship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b="1" i="1"/>
              <a:t>Omit</a:t>
            </a:r>
          </a:p>
          <a:p>
            <a:r>
              <a:rPr lang="en-US" sz="2000"/>
              <a:t>Financial considerations</a:t>
            </a:r>
          </a:p>
          <a:p>
            <a:r>
              <a:rPr lang="en-US" sz="2000"/>
              <a:t>Unable to access legal wedding</a:t>
            </a:r>
          </a:p>
          <a:p>
            <a:r>
              <a:rPr lang="en-US" sz="2000"/>
              <a:t>No desire to legally marry</a:t>
            </a:r>
            <a:endParaRPr lang="en-US" sz="2000">
              <a:cs typeface="Calibri"/>
            </a:endParaRPr>
          </a:p>
          <a:p>
            <a:endParaRPr lang="en-US" sz="2000"/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FFB7E-C6D5-D849-8DED-492AB657A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9" r="4860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3399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2ACE1B8981554C8C9C3E77AF6D6282" ma:contentTypeVersion="12" ma:contentTypeDescription="Create a new document." ma:contentTypeScope="" ma:versionID="ec43ebb10d2621212cd112e140766bbd">
  <xsd:schema xmlns:xsd="http://www.w3.org/2001/XMLSchema" xmlns:xs="http://www.w3.org/2001/XMLSchema" xmlns:p="http://schemas.microsoft.com/office/2006/metadata/properties" xmlns:ns1="http://schemas.microsoft.com/sharepoint/v3" xmlns:ns2="f155a369-30d5-4eb1-ac05-464e613800ee" xmlns:ns3="301e856f-4f14-4cb4-bab6-f192e0a474a1" targetNamespace="http://schemas.microsoft.com/office/2006/metadata/properties" ma:root="true" ma:fieldsID="2f423129ba2f194d66874565f697a8d8" ns1:_="" ns2:_="" ns3:_="">
    <xsd:import namespace="http://schemas.microsoft.com/sharepoint/v3"/>
    <xsd:import namespace="f155a369-30d5-4eb1-ac05-464e613800ee"/>
    <xsd:import namespace="301e856f-4f14-4cb4-bab6-f192e0a474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DocumentSetDescription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0" nillable="true" ma:displayName="Description" ma:description="A description of the Document 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5a369-30d5-4eb1-ac05-464e613800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4e5a3e9-c3e2-4c28-a279-a20843546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e856f-4f14-4cb4-bab6-f192e0a474a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2c1cbfa6-00dd-4a7c-a8ac-8824ee105fe9}" ma:internalName="TaxCatchAll" ma:showField="CatchAllData" ma:web="301e856f-4f14-4cb4-bab6-f192e0a474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EA7E4-877D-43A3-907B-BFF94E897A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579926-674E-4401-BAFF-A8D6F72040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155a369-30d5-4eb1-ac05-464e613800ee"/>
    <ds:schemaRef ds:uri="301e856f-4f14-4cb4-bab6-f192e0a474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1006</Words>
  <Application>Microsoft Office PowerPoint</Application>
  <PresentationFormat>Widescreen</PresentationFormat>
  <Paragraphs>159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Wingdings</vt:lpstr>
      <vt:lpstr>Office Theme</vt:lpstr>
      <vt:lpstr>1_Office Theme</vt:lpstr>
      <vt:lpstr>PowerPoint Presentation</vt:lpstr>
      <vt:lpstr>Non-legally Binding Ceremonies:  Weddings Law Reform in England and Wales</vt:lpstr>
      <vt:lpstr>PowerPoint Presentation</vt:lpstr>
      <vt:lpstr>Overview of Research</vt:lpstr>
      <vt:lpstr>Types of dual ceremonies</vt:lpstr>
      <vt:lpstr>Advisory Group</vt:lpstr>
      <vt:lpstr>Impacting Policy </vt:lpstr>
      <vt:lpstr>Why Muslim couples have NLB (nikah) ceremonies</vt:lpstr>
      <vt:lpstr>Reason for delaying or omitting a legal wedding</vt:lpstr>
      <vt:lpstr>Knowledge </vt:lpstr>
      <vt:lpstr>PowerPoint Presentation</vt:lpstr>
      <vt:lpstr>PowerPoint Presentation</vt:lpstr>
      <vt:lpstr>  Impact via research that feeds law reform  Trans-Atlantic example   </vt:lpstr>
      <vt:lpstr>    </vt:lpstr>
      <vt:lpstr>PowerPoint Presentation</vt:lpstr>
      <vt:lpstr>PowerPoint Presentation</vt:lpstr>
      <vt:lpstr>Jury Verdicts </vt:lpstr>
      <vt:lpstr>DOES THE JURY HAVE TO AGREE YOU ARE GUILTY TO CONVICT YOU? </vt:lpstr>
      <vt:lpstr>Divided Juries in the United States</vt:lpstr>
      <vt:lpstr>Lived experience driving reform: Calvin Duncan</vt:lpstr>
      <vt:lpstr>Research driving impact</vt:lpstr>
      <vt:lpstr>Impact: legislation</vt:lpstr>
      <vt:lpstr>Impact:  Legal Precedent  </vt:lpstr>
      <vt:lpstr>Impact:  Individual lives and cases  </vt:lpstr>
      <vt:lpstr>Unanimity in England and Wales</vt:lpstr>
      <vt:lpstr>Why change?</vt:lpstr>
      <vt:lpstr>But really, why?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Morris</dc:creator>
  <cp:lastModifiedBy>Amélie Godfrey</cp:lastModifiedBy>
  <cp:revision>2</cp:revision>
  <dcterms:created xsi:type="dcterms:W3CDTF">2023-05-17T10:55:40Z</dcterms:created>
  <dcterms:modified xsi:type="dcterms:W3CDTF">2023-07-11T09:35:34Z</dcterms:modified>
</cp:coreProperties>
</file>