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57" r:id="rId5"/>
    <p:sldId id="304" r:id="rId6"/>
    <p:sldId id="282" r:id="rId7"/>
    <p:sldId id="270" r:id="rId8"/>
    <p:sldId id="278" r:id="rId9"/>
    <p:sldId id="269" r:id="rId10"/>
    <p:sldId id="294" r:id="rId11"/>
    <p:sldId id="300" r:id="rId12"/>
    <p:sldId id="301" r:id="rId13"/>
    <p:sldId id="303" r:id="rId14"/>
    <p:sldId id="302" r:id="rId15"/>
    <p:sldId id="299" r:id="rId16"/>
  </p:sldIdLst>
  <p:sldSz cx="9144000" cy="5145088"/>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08" userDrawn="1">
          <p15:clr>
            <a:srgbClr val="A4A3A4"/>
          </p15:clr>
        </p15:guide>
        <p15:guide id="2" orient="horz" pos="171" userDrawn="1">
          <p15:clr>
            <a:srgbClr val="A4A3A4"/>
          </p15:clr>
        </p15:guide>
        <p15:guide id="3" orient="horz" pos="681" userDrawn="1">
          <p15:clr>
            <a:srgbClr val="A4A3A4"/>
          </p15:clr>
        </p15:guide>
        <p15:guide id="4" pos="4423" userDrawn="1">
          <p15:clr>
            <a:srgbClr val="A4A3A4"/>
          </p15:clr>
        </p15:guide>
        <p15:guide id="5" pos="22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2184B1-F692-384A-8F61-09742A632F9D}" v="4" dt="2023-03-06T12:08:04.1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4660"/>
  </p:normalViewPr>
  <p:slideViewPr>
    <p:cSldViewPr showGuides="1">
      <p:cViewPr varScale="1">
        <p:scale>
          <a:sx n="139" d="100"/>
          <a:sy n="139" d="100"/>
        </p:scale>
        <p:origin x="176" y="688"/>
      </p:cViewPr>
      <p:guideLst>
        <p:guide orient="horz" pos="2808"/>
        <p:guide orient="horz" pos="171"/>
        <p:guide orient="horz" pos="681"/>
        <p:guide pos="4423"/>
        <p:guide pos="22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A9BB68-6998-4CFC-ACEF-4009E67DADD6}" type="datetimeFigureOut">
              <a:rPr lang="en-GB" smtClean="0"/>
              <a:t>06/03/2023</a:t>
            </a:fld>
            <a:endParaRPr lang="en-GB"/>
          </a:p>
        </p:txBody>
      </p:sp>
      <p:sp>
        <p:nvSpPr>
          <p:cNvPr id="4" name="Slide Image Placeholder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CDF99B-2134-4C56-9D3B-BC1A76A30429}" type="slidenum">
              <a:rPr lang="en-GB" smtClean="0"/>
              <a:t>‹#›</a:t>
            </a:fld>
            <a:endParaRPr lang="en-GB"/>
          </a:p>
        </p:txBody>
      </p:sp>
    </p:spTree>
    <p:extLst>
      <p:ext uri="{BB962C8B-B14F-4D97-AF65-F5344CB8AC3E}">
        <p14:creationId xmlns:p14="http://schemas.microsoft.com/office/powerpoint/2010/main" val="636691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_Pin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85C57AA-F787-48AA-AA21-661EFBEC8735}"/>
              </a:ext>
            </a:extLst>
          </p:cNvPr>
          <p:cNvSpPr/>
          <p:nvPr userDrawn="1"/>
        </p:nvSpPr>
        <p:spPr>
          <a:xfrm>
            <a:off x="0" y="3427200"/>
            <a:ext cx="9144000" cy="1713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265F4467-9FC4-4382-A42A-F2177DBD22B0}"/>
              </a:ext>
            </a:extLst>
          </p:cNvPr>
          <p:cNvSpPr/>
          <p:nvPr userDrawn="1"/>
        </p:nvSpPr>
        <p:spPr>
          <a:xfrm>
            <a:off x="0" y="1713600"/>
            <a:ext cx="9144000" cy="171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ADA85783-9C2F-4312-8140-91B280478021}"/>
              </a:ext>
            </a:extLst>
          </p:cNvPr>
          <p:cNvSpPr/>
          <p:nvPr userDrawn="1"/>
        </p:nvSpPr>
        <p:spPr>
          <a:xfrm>
            <a:off x="0" y="-1"/>
            <a:ext cx="9144000" cy="1713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1008000" y="2268000"/>
            <a:ext cx="5400000" cy="252000"/>
          </a:xfrm>
        </p:spPr>
        <p:txBody>
          <a:bodyPr/>
          <a:lstStyle>
            <a:lvl1pPr algn="l">
              <a:defRPr sz="2000">
                <a:solidFill>
                  <a:schemeClr val="bg2"/>
                </a:solidFill>
              </a:defRPr>
            </a:lvl1pPr>
          </a:lstStyle>
          <a:p>
            <a:r>
              <a:rPr lang="en-US"/>
              <a:t>Click to edit Master title style</a:t>
            </a:r>
            <a:endParaRPr lang="en-GB" dirty="0"/>
          </a:p>
        </p:txBody>
      </p:sp>
      <p:sp>
        <p:nvSpPr>
          <p:cNvPr id="3" name="Subtitle 2"/>
          <p:cNvSpPr>
            <a:spLocks noGrp="1"/>
          </p:cNvSpPr>
          <p:nvPr>
            <p:ph type="subTitle" idx="1"/>
          </p:nvPr>
        </p:nvSpPr>
        <p:spPr>
          <a:xfrm>
            <a:off x="1009304" y="2556000"/>
            <a:ext cx="5400000" cy="252000"/>
          </a:xfrm>
        </p:spPr>
        <p:txBody>
          <a:bodyPr/>
          <a:lstStyle>
            <a:lvl1pPr marL="0" indent="0" algn="l">
              <a:buNone/>
              <a:defRPr sz="1800">
                <a:solidFill>
                  <a:schemeClr val="bg2"/>
                </a:solidFill>
                <a:latin typeface="+mn-lt"/>
              </a:defRPr>
            </a:lvl1pPr>
            <a:lvl2pPr marL="342991" indent="0" algn="ctr">
              <a:buNone/>
              <a:defRPr>
                <a:solidFill>
                  <a:schemeClr val="tx1">
                    <a:tint val="75000"/>
                  </a:schemeClr>
                </a:solidFill>
              </a:defRPr>
            </a:lvl2pPr>
            <a:lvl3pPr marL="685983" indent="0" algn="ctr">
              <a:buNone/>
              <a:defRPr>
                <a:solidFill>
                  <a:schemeClr val="tx1">
                    <a:tint val="75000"/>
                  </a:schemeClr>
                </a:solidFill>
              </a:defRPr>
            </a:lvl3pPr>
            <a:lvl4pPr marL="1028974" indent="0" algn="ctr">
              <a:buNone/>
              <a:defRPr>
                <a:solidFill>
                  <a:schemeClr val="tx1">
                    <a:tint val="75000"/>
                  </a:schemeClr>
                </a:solidFill>
              </a:defRPr>
            </a:lvl4pPr>
            <a:lvl5pPr marL="1371966" indent="0" algn="ctr">
              <a:buNone/>
              <a:defRPr>
                <a:solidFill>
                  <a:schemeClr val="tx1">
                    <a:tint val="75000"/>
                  </a:schemeClr>
                </a:solidFill>
              </a:defRPr>
            </a:lvl5pPr>
            <a:lvl6pPr marL="1714957" indent="0" algn="ctr">
              <a:buNone/>
              <a:defRPr>
                <a:solidFill>
                  <a:schemeClr val="tx1">
                    <a:tint val="75000"/>
                  </a:schemeClr>
                </a:solidFill>
              </a:defRPr>
            </a:lvl6pPr>
            <a:lvl7pPr marL="2057949" indent="0" algn="ctr">
              <a:buNone/>
              <a:defRPr>
                <a:solidFill>
                  <a:schemeClr val="tx1">
                    <a:tint val="75000"/>
                  </a:schemeClr>
                </a:solidFill>
              </a:defRPr>
            </a:lvl7pPr>
            <a:lvl8pPr marL="2400940" indent="0" algn="ctr">
              <a:buNone/>
              <a:defRPr>
                <a:solidFill>
                  <a:schemeClr val="tx1">
                    <a:tint val="75000"/>
                  </a:schemeClr>
                </a:solidFill>
              </a:defRPr>
            </a:lvl8pPr>
            <a:lvl9pPr marL="2743932" indent="0" algn="ctr">
              <a:buNone/>
              <a:defRPr>
                <a:solidFill>
                  <a:schemeClr val="tx1">
                    <a:tint val="75000"/>
                  </a:schemeClr>
                </a:solidFill>
              </a:defRPr>
            </a:lvl9pPr>
          </a:lstStyle>
          <a:p>
            <a:r>
              <a:rPr lang="en-US"/>
              <a:t>Click to edit Master subtitle style</a:t>
            </a:r>
            <a:endParaRPr lang="en-GB" dirty="0"/>
          </a:p>
        </p:txBody>
      </p:sp>
      <p:sp>
        <p:nvSpPr>
          <p:cNvPr id="4" name="Date Placeholder 3"/>
          <p:cNvSpPr>
            <a:spLocks noGrp="1"/>
          </p:cNvSpPr>
          <p:nvPr>
            <p:ph type="dt" sz="half" idx="10"/>
          </p:nvPr>
        </p:nvSpPr>
        <p:spPr/>
        <p:txBody>
          <a:bodyPr/>
          <a:lstStyle>
            <a:lvl1pPr>
              <a:defRPr>
                <a:solidFill>
                  <a:schemeClr val="accent3"/>
                </a:solidFill>
              </a:defRPr>
            </a:lvl1pPr>
          </a:lstStyle>
          <a:p>
            <a:fld id="{98D61011-C0DB-46A8-A648-15CD862D5511}" type="datetime1">
              <a:rPr lang="en-GB" smtClean="0"/>
              <a:t>06/03/2023</a:t>
            </a:fld>
            <a:endParaRPr lang="en-GB"/>
          </a:p>
        </p:txBody>
      </p:sp>
      <p:sp>
        <p:nvSpPr>
          <p:cNvPr id="5" name="Footer Placeholder 4"/>
          <p:cNvSpPr>
            <a:spLocks noGrp="1"/>
          </p:cNvSpPr>
          <p:nvPr>
            <p:ph type="ftr" sz="quarter" idx="11"/>
          </p:nvPr>
        </p:nvSpPr>
        <p:spPr/>
        <p:txBody>
          <a:bodyPr/>
          <a:lstStyle>
            <a:lvl1pPr>
              <a:defRPr>
                <a:solidFill>
                  <a:schemeClr val="accent3"/>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accent3"/>
                </a:solidFill>
              </a:defRPr>
            </a:lvl1pPr>
          </a:lstStyle>
          <a:p>
            <a:fld id="{0B868178-02AE-42FC-958D-6B8F13B60175}" type="slidenum">
              <a:rPr lang="en-GB" smtClean="0"/>
              <a:pPr/>
              <a:t>‹#›</a:t>
            </a:fld>
            <a:endParaRPr lang="en-GB" dirty="0"/>
          </a:p>
        </p:txBody>
      </p:sp>
      <p:pic>
        <p:nvPicPr>
          <p:cNvPr id="11" name="Graphic 10">
            <a:extLst>
              <a:ext uri="{FF2B5EF4-FFF2-40B4-BE49-F238E27FC236}">
                <a16:creationId xmlns:a16="http://schemas.microsoft.com/office/drawing/2014/main" id="{0DBF4D28-B85D-4DD9-93FD-D28B69E96C4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00" y="540000"/>
            <a:ext cx="1524000" cy="409575"/>
          </a:xfrm>
          <a:prstGeom prst="rect">
            <a:avLst/>
          </a:prstGeom>
        </p:spPr>
      </p:pic>
      <p:sp>
        <p:nvSpPr>
          <p:cNvPr id="13" name="Text Placeholder 12">
            <a:extLst>
              <a:ext uri="{FF2B5EF4-FFF2-40B4-BE49-F238E27FC236}">
                <a16:creationId xmlns:a16="http://schemas.microsoft.com/office/drawing/2014/main" id="{166D9F9A-6A1B-4862-91AC-9FB6A13A920E}"/>
              </a:ext>
            </a:extLst>
          </p:cNvPr>
          <p:cNvSpPr>
            <a:spLocks noGrp="1"/>
          </p:cNvSpPr>
          <p:nvPr>
            <p:ph type="body" sz="quarter" idx="13"/>
          </p:nvPr>
        </p:nvSpPr>
        <p:spPr>
          <a:xfrm>
            <a:off x="1008000" y="4104000"/>
            <a:ext cx="5400000" cy="360000"/>
          </a:xfrm>
        </p:spPr>
        <p:txBody>
          <a:bodyPr/>
          <a:lstStyle>
            <a:lvl1pPr>
              <a:lnSpc>
                <a:spcPct val="90000"/>
              </a:lnSpc>
              <a:spcAft>
                <a:spcPts val="0"/>
              </a:spcAft>
              <a:defRPr sz="1200">
                <a:solidFill>
                  <a:schemeClr val="bg2"/>
                </a:solidFill>
              </a:defRPr>
            </a:lvl1pPr>
            <a:lvl2pPr>
              <a:lnSpc>
                <a:spcPct val="90000"/>
              </a:lnSpc>
              <a:spcAft>
                <a:spcPts val="0"/>
              </a:spcAft>
              <a:defRPr sz="1200">
                <a:solidFill>
                  <a:schemeClr val="bg2"/>
                </a:solidFill>
                <a:latin typeface="+mn-lt"/>
              </a:defRPr>
            </a:lvl2pPr>
            <a:lvl3pPr>
              <a:defRPr sz="1200">
                <a:solidFill>
                  <a:schemeClr val="bg2"/>
                </a:solidFill>
              </a:defRPr>
            </a:lvl3pPr>
            <a:lvl4pPr>
              <a:defRPr sz="1200">
                <a:solidFill>
                  <a:schemeClr val="bg2"/>
                </a:solidFill>
              </a:defRPr>
            </a:lvl4pPr>
            <a:lvl5pPr>
              <a:defRPr sz="1200">
                <a:solidFill>
                  <a:schemeClr val="bg2"/>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095303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_Lar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a:defRPr sz="1200"/>
            </a:lvl1pPr>
            <a:lvl2pPr>
              <a:lnSpc>
                <a:spcPct val="107000"/>
              </a:lnSpc>
              <a:defRPr sz="1100">
                <a:latin typeface="+mn-lt"/>
              </a:defRPr>
            </a:lvl2pPr>
            <a:lvl3pPr marL="108000" indent="-108000">
              <a:lnSpc>
                <a:spcPct val="107000"/>
              </a:lnSpc>
              <a:spcAft>
                <a:spcPts val="300"/>
              </a:spcAft>
              <a:buFont typeface="Arial" panose="020B0604020202020204" pitchFamily="34" charset="0"/>
              <a:buChar char="•"/>
              <a:defRPr sz="1100"/>
            </a:lvl3pPr>
            <a:lvl4pPr marL="216000" indent="-108000">
              <a:lnSpc>
                <a:spcPct val="107000"/>
              </a:lnSpc>
              <a:defRPr sz="1100"/>
            </a:lvl4pPr>
            <a:lvl5pPr marL="324000">
              <a:lnSpc>
                <a:spcPct val="107000"/>
              </a:lnSpc>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D4966F3F-D816-4372-BDF6-AEFCB90AF69D}" type="datetime1">
              <a:rPr lang="en-GB" smtClean="0"/>
              <a:t>06/03/2023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8" name="Text Placeholder 7">
            <a:extLst>
              <a:ext uri="{FF2B5EF4-FFF2-40B4-BE49-F238E27FC236}">
                <a16:creationId xmlns:a16="http://schemas.microsoft.com/office/drawing/2014/main" id="{9BA39DE3-5B18-448B-9ABA-C797DAB8DF46}"/>
              </a:ext>
            </a:extLst>
          </p:cNvPr>
          <p:cNvSpPr>
            <a:spLocks noGrp="1"/>
          </p:cNvSpPr>
          <p:nvPr>
            <p:ph type="body" sz="quarter" idx="13"/>
          </p:nvPr>
        </p:nvSpPr>
        <p:spPr>
          <a:xfrm>
            <a:off x="1008000" y="1152000"/>
            <a:ext cx="3600000" cy="180000"/>
          </a:xfrm>
        </p:spPr>
        <p:txBody>
          <a:bodyPr/>
          <a:lstStyle>
            <a:lvl1pPr>
              <a:lnSpc>
                <a:spcPct val="90000"/>
              </a:lnSpc>
              <a:defRPr sz="1300">
                <a:solidFill>
                  <a:schemeClr val="accent2"/>
                </a:solidFill>
                <a:latin typeface="+mn-lt"/>
              </a:defRPr>
            </a:lvl1pPr>
          </a:lstStyle>
          <a:p>
            <a:pPr lvl="0"/>
            <a:r>
              <a:rPr lang="en-US"/>
              <a:t>Click to edit Master text styles</a:t>
            </a:r>
          </a:p>
        </p:txBody>
      </p:sp>
    </p:spTree>
    <p:extLst>
      <p:ext uri="{BB962C8B-B14F-4D97-AF65-F5344CB8AC3E}">
        <p14:creationId xmlns:p14="http://schemas.microsoft.com/office/powerpoint/2010/main" val="3660876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_Sma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lvl3pPr>
              <a:lnSpc>
                <a:spcPct val="107000"/>
              </a:lnSpc>
              <a:defRPr/>
            </a:lvl3pPr>
            <a:lvl4pPr>
              <a:lnSpc>
                <a:spcPct val="107000"/>
              </a:lnSpc>
              <a:defRPr/>
            </a:lvl4pPr>
            <a:lvl5pPr>
              <a:lnSpc>
                <a:spcPct val="107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8627FC9F-72E7-46D4-9D92-CFBA6016BFD2}" type="datetime1">
              <a:rPr lang="en-GB" smtClean="0"/>
              <a:t>06/03/2023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7" name="Text Placeholder 7">
            <a:extLst>
              <a:ext uri="{FF2B5EF4-FFF2-40B4-BE49-F238E27FC236}">
                <a16:creationId xmlns:a16="http://schemas.microsoft.com/office/drawing/2014/main" id="{2C7179C3-095E-4BAD-AC3E-C2B9F06BB59E}"/>
              </a:ext>
            </a:extLst>
          </p:cNvPr>
          <p:cNvSpPr>
            <a:spLocks noGrp="1"/>
          </p:cNvSpPr>
          <p:nvPr>
            <p:ph type="body" sz="quarter" idx="13"/>
          </p:nvPr>
        </p:nvSpPr>
        <p:spPr>
          <a:xfrm>
            <a:off x="1008000" y="1152000"/>
            <a:ext cx="3600000" cy="180000"/>
          </a:xfrm>
        </p:spPr>
        <p:txBody>
          <a:bodyPr/>
          <a:lstStyle>
            <a:lvl1pPr>
              <a:lnSpc>
                <a:spcPct val="90000"/>
              </a:lnSpc>
              <a:defRPr sz="1300">
                <a:solidFill>
                  <a:schemeClr val="accent2"/>
                </a:solidFill>
                <a:latin typeface="+mn-lt"/>
              </a:defRPr>
            </a:lvl1pPr>
          </a:lstStyle>
          <a:p>
            <a:pPr lvl="0"/>
            <a:r>
              <a:rPr lang="en-US"/>
              <a:t>Click to edit Master text styles</a:t>
            </a:r>
          </a:p>
        </p:txBody>
      </p:sp>
    </p:spTree>
    <p:extLst>
      <p:ext uri="{BB962C8B-B14F-4D97-AF65-F5344CB8AC3E}">
        <p14:creationId xmlns:p14="http://schemas.microsoft.com/office/powerpoint/2010/main" val="821572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_Two Co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1008000" y="1800000"/>
            <a:ext cx="3384000" cy="2520000"/>
          </a:xfrm>
        </p:spPr>
        <p:txBody>
          <a:bodyPr/>
          <a:lstStyle>
            <a:lvl3pPr>
              <a:lnSpc>
                <a:spcPct val="107000"/>
              </a:lnSpc>
              <a:defRPr/>
            </a:lvl3pPr>
            <a:lvl4pPr>
              <a:lnSpc>
                <a:spcPct val="107000"/>
              </a:lnSpc>
              <a:defRPr/>
            </a:lvl4pPr>
            <a:lvl5pPr>
              <a:lnSpc>
                <a:spcPct val="107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93A40868-8826-4EF0-BF71-33AF4585D25E}" type="datetime1">
              <a:rPr lang="en-GB" smtClean="0"/>
              <a:t>06/03/2023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7" name="Content Placeholder 2">
            <a:extLst>
              <a:ext uri="{FF2B5EF4-FFF2-40B4-BE49-F238E27FC236}">
                <a16:creationId xmlns:a16="http://schemas.microsoft.com/office/drawing/2014/main" id="{7F33F965-2AB3-4452-8CA0-4E486A729D62}"/>
              </a:ext>
            </a:extLst>
          </p:cNvPr>
          <p:cNvSpPr>
            <a:spLocks noGrp="1"/>
          </p:cNvSpPr>
          <p:nvPr>
            <p:ph idx="13"/>
          </p:nvPr>
        </p:nvSpPr>
        <p:spPr>
          <a:xfrm>
            <a:off x="4680000" y="1800000"/>
            <a:ext cx="3384000" cy="2520000"/>
          </a:xfrm>
        </p:spPr>
        <p:txBody>
          <a:bodyPr/>
          <a:lstStyle>
            <a:lvl3pPr>
              <a:lnSpc>
                <a:spcPct val="107000"/>
              </a:lnSpc>
              <a:defRPr/>
            </a:lvl3pPr>
            <a:lvl4pPr>
              <a:lnSpc>
                <a:spcPct val="107000"/>
              </a:lnSpc>
              <a:defRPr/>
            </a:lvl4pPr>
            <a:lvl5pPr>
              <a:lnSpc>
                <a:spcPct val="107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7">
            <a:extLst>
              <a:ext uri="{FF2B5EF4-FFF2-40B4-BE49-F238E27FC236}">
                <a16:creationId xmlns:a16="http://schemas.microsoft.com/office/drawing/2014/main" id="{CA3F14FE-93B1-4997-8AA4-79D98F685E69}"/>
              </a:ext>
            </a:extLst>
          </p:cNvPr>
          <p:cNvSpPr>
            <a:spLocks noGrp="1"/>
          </p:cNvSpPr>
          <p:nvPr>
            <p:ph type="body" sz="quarter" idx="14"/>
          </p:nvPr>
        </p:nvSpPr>
        <p:spPr>
          <a:xfrm>
            <a:off x="1008000" y="1152000"/>
            <a:ext cx="3600000" cy="180000"/>
          </a:xfrm>
        </p:spPr>
        <p:txBody>
          <a:bodyPr/>
          <a:lstStyle>
            <a:lvl1pPr>
              <a:lnSpc>
                <a:spcPct val="90000"/>
              </a:lnSpc>
              <a:defRPr sz="1300">
                <a:solidFill>
                  <a:schemeClr val="accent2"/>
                </a:solidFill>
                <a:latin typeface="+mn-lt"/>
              </a:defRPr>
            </a:lvl1pPr>
          </a:lstStyle>
          <a:p>
            <a:pPr lvl="0"/>
            <a:r>
              <a:rPr lang="en-US"/>
              <a:t>Click to edit Master text styles</a:t>
            </a:r>
          </a:p>
        </p:txBody>
      </p:sp>
    </p:spTree>
    <p:extLst>
      <p:ext uri="{BB962C8B-B14F-4D97-AF65-F5344CB8AC3E}">
        <p14:creationId xmlns:p14="http://schemas.microsoft.com/office/powerpoint/2010/main" val="23332965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_Three Co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1008000" y="1800000"/>
            <a:ext cx="2160000" cy="2520000"/>
          </a:xfrm>
        </p:spPr>
        <p:txBody>
          <a:bodyPr/>
          <a:lstStyle>
            <a:lvl3pPr>
              <a:lnSpc>
                <a:spcPct val="107000"/>
              </a:lnSpc>
              <a:defRPr/>
            </a:lvl3pPr>
            <a:lvl4pPr>
              <a:lnSpc>
                <a:spcPct val="107000"/>
              </a:lnSpc>
              <a:defRPr/>
            </a:lvl4pPr>
            <a:lvl5pPr>
              <a:lnSpc>
                <a:spcPct val="107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14B0F9C3-9A7F-4DD8-8B42-A28478D4072C}" type="datetime1">
              <a:rPr lang="en-GB" smtClean="0"/>
              <a:t>06/03/2023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7" name="Content Placeholder 2">
            <a:extLst>
              <a:ext uri="{FF2B5EF4-FFF2-40B4-BE49-F238E27FC236}">
                <a16:creationId xmlns:a16="http://schemas.microsoft.com/office/drawing/2014/main" id="{7F33F965-2AB3-4452-8CA0-4E486A729D62}"/>
              </a:ext>
            </a:extLst>
          </p:cNvPr>
          <p:cNvSpPr>
            <a:spLocks noGrp="1"/>
          </p:cNvSpPr>
          <p:nvPr>
            <p:ph idx="13"/>
          </p:nvPr>
        </p:nvSpPr>
        <p:spPr>
          <a:xfrm>
            <a:off x="3481200" y="1800000"/>
            <a:ext cx="2160000" cy="2520000"/>
          </a:xfrm>
        </p:spPr>
        <p:txBody>
          <a:bodyPr/>
          <a:lstStyle>
            <a:lvl3pPr>
              <a:lnSpc>
                <a:spcPct val="107000"/>
              </a:lnSpc>
              <a:defRPr/>
            </a:lvl3pPr>
            <a:lvl4pPr>
              <a:lnSpc>
                <a:spcPct val="107000"/>
              </a:lnSpc>
              <a:defRPr/>
            </a:lvl4pPr>
            <a:lvl5pPr>
              <a:lnSpc>
                <a:spcPct val="107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2">
            <a:extLst>
              <a:ext uri="{FF2B5EF4-FFF2-40B4-BE49-F238E27FC236}">
                <a16:creationId xmlns:a16="http://schemas.microsoft.com/office/drawing/2014/main" id="{FA552351-9E19-4E47-9950-CDDF0FA22512}"/>
              </a:ext>
            </a:extLst>
          </p:cNvPr>
          <p:cNvSpPr>
            <a:spLocks noGrp="1"/>
          </p:cNvSpPr>
          <p:nvPr>
            <p:ph idx="14"/>
          </p:nvPr>
        </p:nvSpPr>
        <p:spPr>
          <a:xfrm>
            <a:off x="5940000" y="1800000"/>
            <a:ext cx="2160000" cy="2520000"/>
          </a:xfrm>
        </p:spPr>
        <p:txBody>
          <a:bodyPr/>
          <a:lstStyle>
            <a:lvl3pPr>
              <a:lnSpc>
                <a:spcPct val="107000"/>
              </a:lnSpc>
              <a:defRPr/>
            </a:lvl3pPr>
            <a:lvl4pPr>
              <a:lnSpc>
                <a:spcPct val="107000"/>
              </a:lnSpc>
              <a:defRPr/>
            </a:lvl4pPr>
            <a:lvl5pPr>
              <a:lnSpc>
                <a:spcPct val="107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7">
            <a:extLst>
              <a:ext uri="{FF2B5EF4-FFF2-40B4-BE49-F238E27FC236}">
                <a16:creationId xmlns:a16="http://schemas.microsoft.com/office/drawing/2014/main" id="{EFB40BF7-98B5-4271-A6EF-D267E0B58F6F}"/>
              </a:ext>
            </a:extLst>
          </p:cNvPr>
          <p:cNvSpPr>
            <a:spLocks noGrp="1"/>
          </p:cNvSpPr>
          <p:nvPr>
            <p:ph type="body" sz="quarter" idx="15"/>
          </p:nvPr>
        </p:nvSpPr>
        <p:spPr>
          <a:xfrm>
            <a:off x="1008000" y="1152000"/>
            <a:ext cx="3600000" cy="180000"/>
          </a:xfrm>
        </p:spPr>
        <p:txBody>
          <a:bodyPr/>
          <a:lstStyle>
            <a:lvl1pPr>
              <a:lnSpc>
                <a:spcPct val="90000"/>
              </a:lnSpc>
              <a:defRPr sz="1300">
                <a:solidFill>
                  <a:schemeClr val="accent2"/>
                </a:solidFill>
                <a:latin typeface="+mn-lt"/>
              </a:defRPr>
            </a:lvl1pPr>
          </a:lstStyle>
          <a:p>
            <a:pPr lvl="0"/>
            <a:r>
              <a:rPr lang="en-US"/>
              <a:t>Click to edit Master text styles</a:t>
            </a:r>
          </a:p>
        </p:txBody>
      </p:sp>
    </p:spTree>
    <p:extLst>
      <p:ext uri="{BB962C8B-B14F-4D97-AF65-F5344CB8AC3E}">
        <p14:creationId xmlns:p14="http://schemas.microsoft.com/office/powerpoint/2010/main" val="36151386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o Slide_One +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BC7ECEFD-33CD-44D8-A233-BDB1ED45C292}" type="datetime1">
              <a:rPr lang="en-GB" smtClean="0"/>
              <a:t>06/03/2023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9" name="Text Placeholder 7">
            <a:extLst>
              <a:ext uri="{FF2B5EF4-FFF2-40B4-BE49-F238E27FC236}">
                <a16:creationId xmlns:a16="http://schemas.microsoft.com/office/drawing/2014/main" id="{EFB40BF7-98B5-4271-A6EF-D267E0B58F6F}"/>
              </a:ext>
            </a:extLst>
          </p:cNvPr>
          <p:cNvSpPr>
            <a:spLocks noGrp="1"/>
          </p:cNvSpPr>
          <p:nvPr>
            <p:ph type="body" sz="quarter" idx="15"/>
          </p:nvPr>
        </p:nvSpPr>
        <p:spPr>
          <a:xfrm>
            <a:off x="1008000" y="1152000"/>
            <a:ext cx="3600000" cy="180000"/>
          </a:xfrm>
        </p:spPr>
        <p:txBody>
          <a:bodyPr/>
          <a:lstStyle>
            <a:lvl1pPr>
              <a:lnSpc>
                <a:spcPct val="90000"/>
              </a:lnSpc>
              <a:defRPr sz="1300">
                <a:solidFill>
                  <a:schemeClr val="accent2"/>
                </a:solidFill>
                <a:latin typeface="+mn-lt"/>
              </a:defRPr>
            </a:lvl1pPr>
          </a:lstStyle>
          <a:p>
            <a:pPr lvl="0"/>
            <a:r>
              <a:rPr lang="en-US"/>
              <a:t>Click to edit Master text styles</a:t>
            </a:r>
          </a:p>
        </p:txBody>
      </p:sp>
      <p:sp>
        <p:nvSpPr>
          <p:cNvPr id="11" name="Picture Placeholder 10">
            <a:extLst>
              <a:ext uri="{FF2B5EF4-FFF2-40B4-BE49-F238E27FC236}">
                <a16:creationId xmlns:a16="http://schemas.microsoft.com/office/drawing/2014/main" id="{DDE5DE00-D700-4358-9075-F95F6A0A842B}"/>
              </a:ext>
            </a:extLst>
          </p:cNvPr>
          <p:cNvSpPr>
            <a:spLocks noGrp="1"/>
          </p:cNvSpPr>
          <p:nvPr>
            <p:ph type="pic" sz="quarter" idx="16"/>
          </p:nvPr>
        </p:nvSpPr>
        <p:spPr>
          <a:xfrm>
            <a:off x="1008000" y="1584000"/>
            <a:ext cx="3384000" cy="2268000"/>
          </a:xfrm>
        </p:spPr>
        <p:txBody>
          <a:bodyPr/>
          <a:lstStyle/>
          <a:p>
            <a:r>
              <a:rPr lang="en-US"/>
              <a:t>Click icon to add picture</a:t>
            </a:r>
            <a:endParaRPr lang="en-GB"/>
          </a:p>
        </p:txBody>
      </p:sp>
      <p:sp>
        <p:nvSpPr>
          <p:cNvPr id="13" name="Text Placeholder 12">
            <a:extLst>
              <a:ext uri="{FF2B5EF4-FFF2-40B4-BE49-F238E27FC236}">
                <a16:creationId xmlns:a16="http://schemas.microsoft.com/office/drawing/2014/main" id="{87E7D6F6-6E17-4996-ABAB-1865727E49CA}"/>
              </a:ext>
            </a:extLst>
          </p:cNvPr>
          <p:cNvSpPr>
            <a:spLocks noGrp="1"/>
          </p:cNvSpPr>
          <p:nvPr>
            <p:ph type="body" sz="quarter" idx="17" hasCustomPrompt="1"/>
          </p:nvPr>
        </p:nvSpPr>
        <p:spPr>
          <a:xfrm>
            <a:off x="1008000" y="3960000"/>
            <a:ext cx="3384000" cy="360000"/>
          </a:xfrm>
        </p:spPr>
        <p:txBody>
          <a:bodyPr/>
          <a:lstStyle>
            <a:lvl1pPr>
              <a:lnSpc>
                <a:spcPct val="105000"/>
              </a:lnSpc>
              <a:spcAft>
                <a:spcPts val="0"/>
              </a:spcAft>
              <a:defRPr sz="900"/>
            </a:lvl1pPr>
            <a:lvl2pPr>
              <a:lnSpc>
                <a:spcPct val="105000"/>
              </a:lnSpc>
              <a:spcAft>
                <a:spcPts val="0"/>
              </a:spcAft>
              <a:defRPr sz="900">
                <a:latin typeface="+mn-lt"/>
              </a:defRPr>
            </a:lvl2pPr>
            <a:lvl3pPr>
              <a:defRPr sz="900"/>
            </a:lvl3pPr>
            <a:lvl4pPr>
              <a:defRPr sz="900"/>
            </a:lvl4pPr>
            <a:lvl5pPr>
              <a:defRPr sz="900"/>
            </a:lvl5pPr>
          </a:lstStyle>
          <a:p>
            <a:pPr lvl="0"/>
            <a:r>
              <a:rPr lang="en-US" dirty="0"/>
              <a:t>Click to edit master styles</a:t>
            </a:r>
          </a:p>
          <a:p>
            <a:pPr lvl="1"/>
            <a:r>
              <a:rPr lang="en-US" dirty="0"/>
              <a:t>Second level</a:t>
            </a:r>
          </a:p>
        </p:txBody>
      </p:sp>
      <p:sp>
        <p:nvSpPr>
          <p:cNvPr id="15" name="Text Placeholder 14">
            <a:extLst>
              <a:ext uri="{FF2B5EF4-FFF2-40B4-BE49-F238E27FC236}">
                <a16:creationId xmlns:a16="http://schemas.microsoft.com/office/drawing/2014/main" id="{61DB99B6-40BD-4B8E-8340-093461521A8E}"/>
              </a:ext>
            </a:extLst>
          </p:cNvPr>
          <p:cNvSpPr>
            <a:spLocks noGrp="1"/>
          </p:cNvSpPr>
          <p:nvPr>
            <p:ph type="body" sz="quarter" idx="18" hasCustomPrompt="1"/>
          </p:nvPr>
        </p:nvSpPr>
        <p:spPr>
          <a:xfrm>
            <a:off x="4680000" y="1584000"/>
            <a:ext cx="3384000" cy="2268000"/>
          </a:xfrm>
        </p:spPr>
        <p:txBody>
          <a:bodyPr/>
          <a:lstStyle>
            <a:lvl1pPr>
              <a:lnSpc>
                <a:spcPct val="105000"/>
              </a:lnSpc>
              <a:spcAft>
                <a:spcPts val="0"/>
              </a:spcAft>
              <a:defRPr sz="900"/>
            </a:lvl1pPr>
            <a:lvl2pPr>
              <a:lnSpc>
                <a:spcPct val="105000"/>
              </a:lnSpc>
              <a:spcAft>
                <a:spcPts val="300"/>
              </a:spcAft>
              <a:defRPr sz="900">
                <a:latin typeface="+mn-lt"/>
              </a:defRPr>
            </a:lvl2pPr>
            <a:lvl3pPr>
              <a:lnSpc>
                <a:spcPct val="105000"/>
              </a:lnSpc>
              <a:spcAft>
                <a:spcPts val="0"/>
              </a:spcAft>
              <a:defRPr sz="800"/>
            </a:lvl3pPr>
            <a:lvl4pPr>
              <a:defRPr sz="900"/>
            </a:lvl4pPr>
            <a:lvl5pPr>
              <a:defRPr sz="900"/>
            </a:lvl5pPr>
          </a:lstStyle>
          <a:p>
            <a:pPr lvl="0"/>
            <a:r>
              <a:rPr lang="en-US" dirty="0"/>
              <a:t>Click to edit master styles</a:t>
            </a:r>
          </a:p>
          <a:p>
            <a:pPr lvl="1"/>
            <a:r>
              <a:rPr lang="en-US" dirty="0"/>
              <a:t>Second level</a:t>
            </a:r>
          </a:p>
          <a:p>
            <a:pPr lvl="2"/>
            <a:r>
              <a:rPr lang="en-US" dirty="0"/>
              <a:t>Third level</a:t>
            </a:r>
          </a:p>
        </p:txBody>
      </p:sp>
    </p:spTree>
    <p:extLst>
      <p:ext uri="{BB962C8B-B14F-4D97-AF65-F5344CB8AC3E}">
        <p14:creationId xmlns:p14="http://schemas.microsoft.com/office/powerpoint/2010/main" val="39182850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o Slide_Tw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3BF22DD6-6987-4CA2-BB6D-812F3EA5ECBA}" type="datetime1">
              <a:rPr lang="en-GB" smtClean="0"/>
              <a:t>06/03/2023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9" name="Text Placeholder 7">
            <a:extLst>
              <a:ext uri="{FF2B5EF4-FFF2-40B4-BE49-F238E27FC236}">
                <a16:creationId xmlns:a16="http://schemas.microsoft.com/office/drawing/2014/main" id="{EFB40BF7-98B5-4271-A6EF-D267E0B58F6F}"/>
              </a:ext>
            </a:extLst>
          </p:cNvPr>
          <p:cNvSpPr>
            <a:spLocks noGrp="1"/>
          </p:cNvSpPr>
          <p:nvPr>
            <p:ph type="body" sz="quarter" idx="15"/>
          </p:nvPr>
        </p:nvSpPr>
        <p:spPr>
          <a:xfrm>
            <a:off x="1008000" y="1152000"/>
            <a:ext cx="3600000" cy="180000"/>
          </a:xfrm>
        </p:spPr>
        <p:txBody>
          <a:bodyPr/>
          <a:lstStyle>
            <a:lvl1pPr>
              <a:lnSpc>
                <a:spcPct val="90000"/>
              </a:lnSpc>
              <a:defRPr sz="1300">
                <a:solidFill>
                  <a:schemeClr val="accent2"/>
                </a:solidFill>
                <a:latin typeface="+mn-lt"/>
              </a:defRPr>
            </a:lvl1pPr>
          </a:lstStyle>
          <a:p>
            <a:pPr lvl="0"/>
            <a:r>
              <a:rPr lang="en-US"/>
              <a:t>Click to edit Master text styles</a:t>
            </a:r>
          </a:p>
        </p:txBody>
      </p:sp>
      <p:sp>
        <p:nvSpPr>
          <p:cNvPr id="11" name="Picture Placeholder 10">
            <a:extLst>
              <a:ext uri="{FF2B5EF4-FFF2-40B4-BE49-F238E27FC236}">
                <a16:creationId xmlns:a16="http://schemas.microsoft.com/office/drawing/2014/main" id="{DDE5DE00-D700-4358-9075-F95F6A0A842B}"/>
              </a:ext>
            </a:extLst>
          </p:cNvPr>
          <p:cNvSpPr>
            <a:spLocks noGrp="1"/>
          </p:cNvSpPr>
          <p:nvPr>
            <p:ph type="pic" sz="quarter" idx="16"/>
          </p:nvPr>
        </p:nvSpPr>
        <p:spPr>
          <a:xfrm>
            <a:off x="1008000" y="1584000"/>
            <a:ext cx="3384000" cy="2268000"/>
          </a:xfrm>
        </p:spPr>
        <p:txBody>
          <a:bodyPr/>
          <a:lstStyle/>
          <a:p>
            <a:r>
              <a:rPr lang="en-US"/>
              <a:t>Click icon to add picture</a:t>
            </a:r>
            <a:endParaRPr lang="en-GB"/>
          </a:p>
        </p:txBody>
      </p:sp>
      <p:sp>
        <p:nvSpPr>
          <p:cNvPr id="13" name="Text Placeholder 12">
            <a:extLst>
              <a:ext uri="{FF2B5EF4-FFF2-40B4-BE49-F238E27FC236}">
                <a16:creationId xmlns:a16="http://schemas.microsoft.com/office/drawing/2014/main" id="{87E7D6F6-6E17-4996-ABAB-1865727E49CA}"/>
              </a:ext>
            </a:extLst>
          </p:cNvPr>
          <p:cNvSpPr>
            <a:spLocks noGrp="1"/>
          </p:cNvSpPr>
          <p:nvPr>
            <p:ph type="body" sz="quarter" idx="17"/>
          </p:nvPr>
        </p:nvSpPr>
        <p:spPr>
          <a:xfrm>
            <a:off x="1008000" y="3960000"/>
            <a:ext cx="3384000" cy="360000"/>
          </a:xfrm>
        </p:spPr>
        <p:txBody>
          <a:bodyPr/>
          <a:lstStyle>
            <a:lvl1pPr>
              <a:lnSpc>
                <a:spcPct val="105000"/>
              </a:lnSpc>
              <a:spcAft>
                <a:spcPts val="0"/>
              </a:spcAft>
              <a:defRPr sz="900"/>
            </a:lvl1pPr>
            <a:lvl2pPr>
              <a:lnSpc>
                <a:spcPct val="105000"/>
              </a:lnSpc>
              <a:spcAft>
                <a:spcPts val="0"/>
              </a:spcAft>
              <a:defRPr sz="900">
                <a:latin typeface="+mn-lt"/>
              </a:defRPr>
            </a:lvl2pPr>
            <a:lvl3pPr>
              <a:defRPr sz="900"/>
            </a:lvl3pPr>
            <a:lvl4pPr>
              <a:defRPr sz="900"/>
            </a:lvl4pPr>
            <a:lvl5pPr>
              <a:defRPr sz="900"/>
            </a:lvl5pPr>
          </a:lstStyle>
          <a:p>
            <a:pPr lvl="0"/>
            <a:r>
              <a:rPr lang="en-US"/>
              <a:t>Click to edit Master text styles</a:t>
            </a:r>
          </a:p>
          <a:p>
            <a:pPr lvl="1"/>
            <a:r>
              <a:rPr lang="en-US"/>
              <a:t>Second level</a:t>
            </a:r>
          </a:p>
        </p:txBody>
      </p:sp>
      <p:sp>
        <p:nvSpPr>
          <p:cNvPr id="10" name="Picture Placeholder 10">
            <a:extLst>
              <a:ext uri="{FF2B5EF4-FFF2-40B4-BE49-F238E27FC236}">
                <a16:creationId xmlns:a16="http://schemas.microsoft.com/office/drawing/2014/main" id="{A709A593-1480-4AE0-8F09-4D135395FC8C}"/>
              </a:ext>
            </a:extLst>
          </p:cNvPr>
          <p:cNvSpPr>
            <a:spLocks noGrp="1"/>
          </p:cNvSpPr>
          <p:nvPr>
            <p:ph type="pic" sz="quarter" idx="18"/>
          </p:nvPr>
        </p:nvSpPr>
        <p:spPr>
          <a:xfrm>
            <a:off x="4680000" y="1584000"/>
            <a:ext cx="3384000" cy="2268000"/>
          </a:xfrm>
        </p:spPr>
        <p:txBody>
          <a:bodyPr/>
          <a:lstStyle/>
          <a:p>
            <a:r>
              <a:rPr lang="en-US"/>
              <a:t>Click icon to add picture</a:t>
            </a:r>
            <a:endParaRPr lang="en-GB"/>
          </a:p>
        </p:txBody>
      </p:sp>
      <p:sp>
        <p:nvSpPr>
          <p:cNvPr id="12" name="Text Placeholder 12">
            <a:extLst>
              <a:ext uri="{FF2B5EF4-FFF2-40B4-BE49-F238E27FC236}">
                <a16:creationId xmlns:a16="http://schemas.microsoft.com/office/drawing/2014/main" id="{64DD59E2-45E3-4075-A5FD-1BF15D3B7B25}"/>
              </a:ext>
            </a:extLst>
          </p:cNvPr>
          <p:cNvSpPr>
            <a:spLocks noGrp="1"/>
          </p:cNvSpPr>
          <p:nvPr>
            <p:ph type="body" sz="quarter" idx="19"/>
          </p:nvPr>
        </p:nvSpPr>
        <p:spPr>
          <a:xfrm>
            <a:off x="4680000" y="3960000"/>
            <a:ext cx="3384000" cy="360000"/>
          </a:xfrm>
        </p:spPr>
        <p:txBody>
          <a:bodyPr/>
          <a:lstStyle>
            <a:lvl1pPr>
              <a:lnSpc>
                <a:spcPct val="105000"/>
              </a:lnSpc>
              <a:spcAft>
                <a:spcPts val="0"/>
              </a:spcAft>
              <a:defRPr sz="900"/>
            </a:lvl1pPr>
            <a:lvl2pPr>
              <a:lnSpc>
                <a:spcPct val="105000"/>
              </a:lnSpc>
              <a:spcAft>
                <a:spcPts val="0"/>
              </a:spcAft>
              <a:defRPr sz="900">
                <a:latin typeface="+mn-lt"/>
              </a:defRPr>
            </a:lvl2pPr>
            <a:lvl3pPr>
              <a:defRPr sz="900"/>
            </a:lvl3pPr>
            <a:lvl4pPr>
              <a:defRPr sz="900"/>
            </a:lvl4pPr>
            <a:lvl5pPr>
              <a:defRPr sz="9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2912490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o Slide_Two +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7DE1EC42-7321-46AD-9D2A-5AEC8FDBE92E}" type="datetime1">
              <a:rPr lang="en-GB" smtClean="0"/>
              <a:t>06/03/2023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9" name="Text Placeholder 7">
            <a:extLst>
              <a:ext uri="{FF2B5EF4-FFF2-40B4-BE49-F238E27FC236}">
                <a16:creationId xmlns:a16="http://schemas.microsoft.com/office/drawing/2014/main" id="{EFB40BF7-98B5-4271-A6EF-D267E0B58F6F}"/>
              </a:ext>
            </a:extLst>
          </p:cNvPr>
          <p:cNvSpPr>
            <a:spLocks noGrp="1"/>
          </p:cNvSpPr>
          <p:nvPr>
            <p:ph type="body" sz="quarter" idx="15"/>
          </p:nvPr>
        </p:nvSpPr>
        <p:spPr>
          <a:xfrm>
            <a:off x="1008000" y="1152000"/>
            <a:ext cx="3600000" cy="180000"/>
          </a:xfrm>
        </p:spPr>
        <p:txBody>
          <a:bodyPr/>
          <a:lstStyle>
            <a:lvl1pPr>
              <a:lnSpc>
                <a:spcPct val="90000"/>
              </a:lnSpc>
              <a:defRPr sz="1300">
                <a:solidFill>
                  <a:schemeClr val="accent2"/>
                </a:solidFill>
                <a:latin typeface="+mn-lt"/>
              </a:defRPr>
            </a:lvl1pPr>
          </a:lstStyle>
          <a:p>
            <a:pPr lvl="0"/>
            <a:r>
              <a:rPr lang="en-US"/>
              <a:t>Click to edit Master text styles</a:t>
            </a:r>
          </a:p>
        </p:txBody>
      </p:sp>
      <p:sp>
        <p:nvSpPr>
          <p:cNvPr id="11" name="Picture Placeholder 10">
            <a:extLst>
              <a:ext uri="{FF2B5EF4-FFF2-40B4-BE49-F238E27FC236}">
                <a16:creationId xmlns:a16="http://schemas.microsoft.com/office/drawing/2014/main" id="{DDE5DE00-D700-4358-9075-F95F6A0A842B}"/>
              </a:ext>
            </a:extLst>
          </p:cNvPr>
          <p:cNvSpPr>
            <a:spLocks noGrp="1"/>
          </p:cNvSpPr>
          <p:nvPr>
            <p:ph type="pic" sz="quarter" idx="16"/>
          </p:nvPr>
        </p:nvSpPr>
        <p:spPr>
          <a:xfrm>
            <a:off x="1008000" y="1584000"/>
            <a:ext cx="1944000" cy="1296000"/>
          </a:xfrm>
        </p:spPr>
        <p:txBody>
          <a:bodyPr/>
          <a:lstStyle/>
          <a:p>
            <a:r>
              <a:rPr lang="en-US"/>
              <a:t>Click icon to add picture</a:t>
            </a:r>
            <a:endParaRPr lang="en-GB"/>
          </a:p>
        </p:txBody>
      </p:sp>
      <p:sp>
        <p:nvSpPr>
          <p:cNvPr id="15" name="Text Placeholder 14">
            <a:extLst>
              <a:ext uri="{FF2B5EF4-FFF2-40B4-BE49-F238E27FC236}">
                <a16:creationId xmlns:a16="http://schemas.microsoft.com/office/drawing/2014/main" id="{61DB99B6-40BD-4B8E-8340-093461521A8E}"/>
              </a:ext>
            </a:extLst>
          </p:cNvPr>
          <p:cNvSpPr>
            <a:spLocks noGrp="1"/>
          </p:cNvSpPr>
          <p:nvPr>
            <p:ph type="body" sz="quarter" idx="18"/>
          </p:nvPr>
        </p:nvSpPr>
        <p:spPr>
          <a:xfrm>
            <a:off x="3240000" y="1584000"/>
            <a:ext cx="4680000" cy="1296000"/>
          </a:xfrm>
        </p:spPr>
        <p:txBody>
          <a:bodyPr/>
          <a:lstStyle>
            <a:lvl1pPr>
              <a:lnSpc>
                <a:spcPct val="105000"/>
              </a:lnSpc>
              <a:spcAft>
                <a:spcPts val="0"/>
              </a:spcAft>
              <a:defRPr sz="900"/>
            </a:lvl1pPr>
            <a:lvl2pPr>
              <a:lnSpc>
                <a:spcPct val="105000"/>
              </a:lnSpc>
              <a:spcAft>
                <a:spcPts val="300"/>
              </a:spcAft>
              <a:defRPr sz="900">
                <a:latin typeface="+mn-lt"/>
              </a:defRPr>
            </a:lvl2pPr>
            <a:lvl3pPr>
              <a:lnSpc>
                <a:spcPct val="105000"/>
              </a:lnSpc>
              <a:spcAft>
                <a:spcPts val="0"/>
              </a:spcAft>
              <a:defRPr sz="800"/>
            </a:lvl3pPr>
            <a:lvl4pPr>
              <a:defRPr sz="900"/>
            </a:lvl4pPr>
            <a:lvl5pPr>
              <a:defRPr sz="900"/>
            </a:lvl5pPr>
          </a:lstStyle>
          <a:p>
            <a:pPr lvl="0"/>
            <a:r>
              <a:rPr lang="en-US"/>
              <a:t>Click to edit Master text styles</a:t>
            </a:r>
          </a:p>
          <a:p>
            <a:pPr lvl="1"/>
            <a:r>
              <a:rPr lang="en-US"/>
              <a:t>Second level</a:t>
            </a:r>
          </a:p>
          <a:p>
            <a:pPr lvl="2"/>
            <a:r>
              <a:rPr lang="en-US"/>
              <a:t>Third level</a:t>
            </a:r>
          </a:p>
        </p:txBody>
      </p:sp>
      <p:sp>
        <p:nvSpPr>
          <p:cNvPr id="10" name="Picture Placeholder 10">
            <a:extLst>
              <a:ext uri="{FF2B5EF4-FFF2-40B4-BE49-F238E27FC236}">
                <a16:creationId xmlns:a16="http://schemas.microsoft.com/office/drawing/2014/main" id="{4FEFC742-1A61-41F9-98CE-0C6C4709354A}"/>
              </a:ext>
            </a:extLst>
          </p:cNvPr>
          <p:cNvSpPr>
            <a:spLocks noGrp="1"/>
          </p:cNvSpPr>
          <p:nvPr>
            <p:ph type="pic" sz="quarter" idx="19"/>
          </p:nvPr>
        </p:nvSpPr>
        <p:spPr>
          <a:xfrm>
            <a:off x="1008000" y="3168000"/>
            <a:ext cx="1944000" cy="1296000"/>
          </a:xfrm>
        </p:spPr>
        <p:txBody>
          <a:bodyPr/>
          <a:lstStyle/>
          <a:p>
            <a:r>
              <a:rPr lang="en-US"/>
              <a:t>Click icon to add picture</a:t>
            </a:r>
            <a:endParaRPr lang="en-GB"/>
          </a:p>
        </p:txBody>
      </p:sp>
      <p:sp>
        <p:nvSpPr>
          <p:cNvPr id="12" name="Text Placeholder 14">
            <a:extLst>
              <a:ext uri="{FF2B5EF4-FFF2-40B4-BE49-F238E27FC236}">
                <a16:creationId xmlns:a16="http://schemas.microsoft.com/office/drawing/2014/main" id="{DC6975B1-2C6E-49CD-81A6-6D4E9C29EBE8}"/>
              </a:ext>
            </a:extLst>
          </p:cNvPr>
          <p:cNvSpPr>
            <a:spLocks noGrp="1"/>
          </p:cNvSpPr>
          <p:nvPr>
            <p:ph type="body" sz="quarter" idx="20"/>
          </p:nvPr>
        </p:nvSpPr>
        <p:spPr>
          <a:xfrm>
            <a:off x="3240000" y="3168000"/>
            <a:ext cx="4680000" cy="1296000"/>
          </a:xfrm>
        </p:spPr>
        <p:txBody>
          <a:bodyPr/>
          <a:lstStyle>
            <a:lvl1pPr>
              <a:lnSpc>
                <a:spcPct val="105000"/>
              </a:lnSpc>
              <a:spcAft>
                <a:spcPts val="0"/>
              </a:spcAft>
              <a:defRPr sz="900"/>
            </a:lvl1pPr>
            <a:lvl2pPr>
              <a:lnSpc>
                <a:spcPct val="105000"/>
              </a:lnSpc>
              <a:spcAft>
                <a:spcPts val="300"/>
              </a:spcAft>
              <a:defRPr sz="900">
                <a:latin typeface="+mn-lt"/>
              </a:defRPr>
            </a:lvl2pPr>
            <a:lvl3pPr>
              <a:lnSpc>
                <a:spcPct val="105000"/>
              </a:lnSpc>
              <a:spcAft>
                <a:spcPts val="0"/>
              </a:spcAft>
              <a:defRPr sz="800"/>
            </a:lvl3pPr>
            <a:lvl4pPr>
              <a:defRPr sz="900"/>
            </a:lvl4pPr>
            <a:lvl5pPr>
              <a:defRPr sz="9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660522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o Slide_Thr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45CDC6B7-6EE2-4757-BA63-C9AAC98411E4}" type="datetime1">
              <a:rPr lang="en-GB" smtClean="0"/>
              <a:t>06/03/2023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9" name="Text Placeholder 7">
            <a:extLst>
              <a:ext uri="{FF2B5EF4-FFF2-40B4-BE49-F238E27FC236}">
                <a16:creationId xmlns:a16="http://schemas.microsoft.com/office/drawing/2014/main" id="{EFB40BF7-98B5-4271-A6EF-D267E0B58F6F}"/>
              </a:ext>
            </a:extLst>
          </p:cNvPr>
          <p:cNvSpPr>
            <a:spLocks noGrp="1"/>
          </p:cNvSpPr>
          <p:nvPr>
            <p:ph type="body" sz="quarter" idx="15"/>
          </p:nvPr>
        </p:nvSpPr>
        <p:spPr>
          <a:xfrm>
            <a:off x="1008000" y="1152000"/>
            <a:ext cx="3600000" cy="180000"/>
          </a:xfrm>
        </p:spPr>
        <p:txBody>
          <a:bodyPr/>
          <a:lstStyle>
            <a:lvl1pPr>
              <a:lnSpc>
                <a:spcPct val="90000"/>
              </a:lnSpc>
              <a:defRPr sz="1300">
                <a:solidFill>
                  <a:schemeClr val="accent2"/>
                </a:solidFill>
                <a:latin typeface="+mn-lt"/>
              </a:defRPr>
            </a:lvl1pPr>
          </a:lstStyle>
          <a:p>
            <a:pPr lvl="0"/>
            <a:r>
              <a:rPr lang="en-US"/>
              <a:t>Click to edit Master text styles</a:t>
            </a:r>
          </a:p>
        </p:txBody>
      </p:sp>
      <p:sp>
        <p:nvSpPr>
          <p:cNvPr id="11" name="Picture Placeholder 10">
            <a:extLst>
              <a:ext uri="{FF2B5EF4-FFF2-40B4-BE49-F238E27FC236}">
                <a16:creationId xmlns:a16="http://schemas.microsoft.com/office/drawing/2014/main" id="{DDE5DE00-D700-4358-9075-F95F6A0A842B}"/>
              </a:ext>
            </a:extLst>
          </p:cNvPr>
          <p:cNvSpPr>
            <a:spLocks noGrp="1"/>
          </p:cNvSpPr>
          <p:nvPr>
            <p:ph type="pic" sz="quarter" idx="16"/>
          </p:nvPr>
        </p:nvSpPr>
        <p:spPr>
          <a:xfrm>
            <a:off x="1008000" y="1908000"/>
            <a:ext cx="2160000" cy="1440000"/>
          </a:xfrm>
        </p:spPr>
        <p:txBody>
          <a:bodyPr/>
          <a:lstStyle/>
          <a:p>
            <a:r>
              <a:rPr lang="en-US"/>
              <a:t>Click icon to add picture</a:t>
            </a:r>
            <a:endParaRPr lang="en-GB"/>
          </a:p>
        </p:txBody>
      </p:sp>
      <p:sp>
        <p:nvSpPr>
          <p:cNvPr id="10" name="Picture Placeholder 10">
            <a:extLst>
              <a:ext uri="{FF2B5EF4-FFF2-40B4-BE49-F238E27FC236}">
                <a16:creationId xmlns:a16="http://schemas.microsoft.com/office/drawing/2014/main" id="{4FEFC742-1A61-41F9-98CE-0C6C4709354A}"/>
              </a:ext>
            </a:extLst>
          </p:cNvPr>
          <p:cNvSpPr>
            <a:spLocks noGrp="1"/>
          </p:cNvSpPr>
          <p:nvPr>
            <p:ph type="pic" sz="quarter" idx="19"/>
          </p:nvPr>
        </p:nvSpPr>
        <p:spPr>
          <a:xfrm>
            <a:off x="3492000" y="1908000"/>
            <a:ext cx="2160000" cy="1440000"/>
          </a:xfrm>
        </p:spPr>
        <p:txBody>
          <a:bodyPr/>
          <a:lstStyle/>
          <a:p>
            <a:r>
              <a:rPr lang="en-US"/>
              <a:t>Click icon to add picture</a:t>
            </a:r>
            <a:endParaRPr lang="en-GB" dirty="0"/>
          </a:p>
        </p:txBody>
      </p:sp>
      <p:sp>
        <p:nvSpPr>
          <p:cNvPr id="13" name="Picture Placeholder 10">
            <a:extLst>
              <a:ext uri="{FF2B5EF4-FFF2-40B4-BE49-F238E27FC236}">
                <a16:creationId xmlns:a16="http://schemas.microsoft.com/office/drawing/2014/main" id="{DBAA2001-0E91-403A-BA51-8DCFABD97DB4}"/>
              </a:ext>
            </a:extLst>
          </p:cNvPr>
          <p:cNvSpPr>
            <a:spLocks noGrp="1"/>
          </p:cNvSpPr>
          <p:nvPr>
            <p:ph type="pic" sz="quarter" idx="20"/>
          </p:nvPr>
        </p:nvSpPr>
        <p:spPr>
          <a:xfrm>
            <a:off x="5976000" y="1908000"/>
            <a:ext cx="2160000" cy="1440000"/>
          </a:xfrm>
        </p:spPr>
        <p:txBody>
          <a:bodyPr/>
          <a:lstStyle/>
          <a:p>
            <a:r>
              <a:rPr lang="en-US"/>
              <a:t>Click icon to add picture</a:t>
            </a:r>
            <a:endParaRPr lang="en-GB" dirty="0"/>
          </a:p>
        </p:txBody>
      </p:sp>
      <p:sp>
        <p:nvSpPr>
          <p:cNvPr id="14" name="Text Placeholder 12">
            <a:extLst>
              <a:ext uri="{FF2B5EF4-FFF2-40B4-BE49-F238E27FC236}">
                <a16:creationId xmlns:a16="http://schemas.microsoft.com/office/drawing/2014/main" id="{DD04EAE6-24DA-4004-BA1B-889FC9C0012A}"/>
              </a:ext>
            </a:extLst>
          </p:cNvPr>
          <p:cNvSpPr>
            <a:spLocks noGrp="1"/>
          </p:cNvSpPr>
          <p:nvPr>
            <p:ph type="body" sz="quarter" idx="17"/>
          </p:nvPr>
        </p:nvSpPr>
        <p:spPr>
          <a:xfrm>
            <a:off x="1008000" y="3492000"/>
            <a:ext cx="2160000" cy="360000"/>
          </a:xfrm>
        </p:spPr>
        <p:txBody>
          <a:bodyPr/>
          <a:lstStyle>
            <a:lvl1pPr>
              <a:lnSpc>
                <a:spcPct val="105000"/>
              </a:lnSpc>
              <a:spcAft>
                <a:spcPts val="0"/>
              </a:spcAft>
              <a:defRPr sz="900"/>
            </a:lvl1pPr>
            <a:lvl2pPr>
              <a:lnSpc>
                <a:spcPct val="105000"/>
              </a:lnSpc>
              <a:spcAft>
                <a:spcPts val="0"/>
              </a:spcAft>
              <a:defRPr sz="900">
                <a:latin typeface="+mn-lt"/>
              </a:defRPr>
            </a:lvl2pPr>
            <a:lvl3pPr>
              <a:defRPr sz="900"/>
            </a:lvl3pPr>
            <a:lvl4pPr>
              <a:defRPr sz="900"/>
            </a:lvl4pPr>
            <a:lvl5pPr>
              <a:defRPr sz="900"/>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E08F0920-799C-4AED-99F8-0B5BEBE9FA81}"/>
              </a:ext>
            </a:extLst>
          </p:cNvPr>
          <p:cNvSpPr>
            <a:spLocks noGrp="1"/>
          </p:cNvSpPr>
          <p:nvPr>
            <p:ph type="body" sz="quarter" idx="21"/>
          </p:nvPr>
        </p:nvSpPr>
        <p:spPr>
          <a:xfrm>
            <a:off x="3492000" y="3492000"/>
            <a:ext cx="2160000" cy="360000"/>
          </a:xfrm>
        </p:spPr>
        <p:txBody>
          <a:bodyPr/>
          <a:lstStyle>
            <a:lvl1pPr>
              <a:lnSpc>
                <a:spcPct val="105000"/>
              </a:lnSpc>
              <a:spcAft>
                <a:spcPts val="0"/>
              </a:spcAft>
              <a:defRPr sz="900"/>
            </a:lvl1pPr>
            <a:lvl2pPr>
              <a:lnSpc>
                <a:spcPct val="105000"/>
              </a:lnSpc>
              <a:spcAft>
                <a:spcPts val="0"/>
              </a:spcAft>
              <a:defRPr sz="900">
                <a:latin typeface="+mn-lt"/>
              </a:defRPr>
            </a:lvl2pPr>
            <a:lvl3pPr>
              <a:defRPr sz="900"/>
            </a:lvl3pPr>
            <a:lvl4pPr>
              <a:defRPr sz="900"/>
            </a:lvl4pPr>
            <a:lvl5pPr>
              <a:defRPr sz="900"/>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1813BF9E-849F-4993-BA55-099A3E8D1F41}"/>
              </a:ext>
            </a:extLst>
          </p:cNvPr>
          <p:cNvSpPr>
            <a:spLocks noGrp="1"/>
          </p:cNvSpPr>
          <p:nvPr>
            <p:ph type="body" sz="quarter" idx="22"/>
          </p:nvPr>
        </p:nvSpPr>
        <p:spPr>
          <a:xfrm>
            <a:off x="5976000" y="3492000"/>
            <a:ext cx="2160000" cy="360000"/>
          </a:xfrm>
        </p:spPr>
        <p:txBody>
          <a:bodyPr/>
          <a:lstStyle>
            <a:lvl1pPr>
              <a:lnSpc>
                <a:spcPct val="105000"/>
              </a:lnSpc>
              <a:spcAft>
                <a:spcPts val="0"/>
              </a:spcAft>
              <a:defRPr sz="900"/>
            </a:lvl1pPr>
            <a:lvl2pPr>
              <a:lnSpc>
                <a:spcPct val="105000"/>
              </a:lnSpc>
              <a:spcAft>
                <a:spcPts val="0"/>
              </a:spcAft>
              <a:defRPr sz="900">
                <a:latin typeface="+mn-lt"/>
              </a:defRPr>
            </a:lvl2pPr>
            <a:lvl3pPr>
              <a:defRPr sz="900"/>
            </a:lvl3pPr>
            <a:lvl4pPr>
              <a:defRPr sz="900"/>
            </a:lvl4pPr>
            <a:lvl5pPr>
              <a:defRPr sz="9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7617330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o Slide_Three +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E459B911-40E6-4BF4-8325-98AA8CAD4B6C}" type="datetime1">
              <a:rPr lang="en-GB" smtClean="0"/>
              <a:t>06/03/2023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9" name="Text Placeholder 7">
            <a:extLst>
              <a:ext uri="{FF2B5EF4-FFF2-40B4-BE49-F238E27FC236}">
                <a16:creationId xmlns:a16="http://schemas.microsoft.com/office/drawing/2014/main" id="{EFB40BF7-98B5-4271-A6EF-D267E0B58F6F}"/>
              </a:ext>
            </a:extLst>
          </p:cNvPr>
          <p:cNvSpPr>
            <a:spLocks noGrp="1"/>
          </p:cNvSpPr>
          <p:nvPr>
            <p:ph type="body" sz="quarter" idx="15"/>
          </p:nvPr>
        </p:nvSpPr>
        <p:spPr>
          <a:xfrm>
            <a:off x="1008000" y="1152000"/>
            <a:ext cx="3600000" cy="180000"/>
          </a:xfrm>
        </p:spPr>
        <p:txBody>
          <a:bodyPr/>
          <a:lstStyle>
            <a:lvl1pPr>
              <a:lnSpc>
                <a:spcPct val="90000"/>
              </a:lnSpc>
              <a:defRPr sz="1300">
                <a:solidFill>
                  <a:schemeClr val="accent2"/>
                </a:solidFill>
                <a:latin typeface="+mn-lt"/>
              </a:defRPr>
            </a:lvl1pPr>
          </a:lstStyle>
          <a:p>
            <a:pPr lvl="0"/>
            <a:r>
              <a:rPr lang="en-US"/>
              <a:t>Click to edit Master text styles</a:t>
            </a:r>
          </a:p>
        </p:txBody>
      </p:sp>
      <p:sp>
        <p:nvSpPr>
          <p:cNvPr id="11" name="Picture Placeholder 10">
            <a:extLst>
              <a:ext uri="{FF2B5EF4-FFF2-40B4-BE49-F238E27FC236}">
                <a16:creationId xmlns:a16="http://schemas.microsoft.com/office/drawing/2014/main" id="{DDE5DE00-D700-4358-9075-F95F6A0A842B}"/>
              </a:ext>
            </a:extLst>
          </p:cNvPr>
          <p:cNvSpPr>
            <a:spLocks noGrp="1"/>
          </p:cNvSpPr>
          <p:nvPr>
            <p:ph type="pic" sz="quarter" idx="16"/>
          </p:nvPr>
        </p:nvSpPr>
        <p:spPr>
          <a:xfrm>
            <a:off x="1008000" y="1598400"/>
            <a:ext cx="2160000" cy="1440000"/>
          </a:xfrm>
        </p:spPr>
        <p:txBody>
          <a:bodyPr/>
          <a:lstStyle/>
          <a:p>
            <a:r>
              <a:rPr lang="en-US"/>
              <a:t>Click icon to add picture</a:t>
            </a:r>
            <a:endParaRPr lang="en-GB"/>
          </a:p>
        </p:txBody>
      </p:sp>
      <p:sp>
        <p:nvSpPr>
          <p:cNvPr id="10" name="Picture Placeholder 10">
            <a:extLst>
              <a:ext uri="{FF2B5EF4-FFF2-40B4-BE49-F238E27FC236}">
                <a16:creationId xmlns:a16="http://schemas.microsoft.com/office/drawing/2014/main" id="{4FEFC742-1A61-41F9-98CE-0C6C4709354A}"/>
              </a:ext>
            </a:extLst>
          </p:cNvPr>
          <p:cNvSpPr>
            <a:spLocks noGrp="1"/>
          </p:cNvSpPr>
          <p:nvPr>
            <p:ph type="pic" sz="quarter" idx="19"/>
          </p:nvPr>
        </p:nvSpPr>
        <p:spPr>
          <a:xfrm>
            <a:off x="3492000" y="1598400"/>
            <a:ext cx="2160000" cy="1440000"/>
          </a:xfrm>
        </p:spPr>
        <p:txBody>
          <a:bodyPr/>
          <a:lstStyle/>
          <a:p>
            <a:r>
              <a:rPr lang="en-US"/>
              <a:t>Click icon to add picture</a:t>
            </a:r>
            <a:endParaRPr lang="en-GB" dirty="0"/>
          </a:p>
        </p:txBody>
      </p:sp>
      <p:sp>
        <p:nvSpPr>
          <p:cNvPr id="13" name="Picture Placeholder 10">
            <a:extLst>
              <a:ext uri="{FF2B5EF4-FFF2-40B4-BE49-F238E27FC236}">
                <a16:creationId xmlns:a16="http://schemas.microsoft.com/office/drawing/2014/main" id="{DBAA2001-0E91-403A-BA51-8DCFABD97DB4}"/>
              </a:ext>
            </a:extLst>
          </p:cNvPr>
          <p:cNvSpPr>
            <a:spLocks noGrp="1"/>
          </p:cNvSpPr>
          <p:nvPr>
            <p:ph type="pic" sz="quarter" idx="20"/>
          </p:nvPr>
        </p:nvSpPr>
        <p:spPr>
          <a:xfrm>
            <a:off x="5976000" y="1598400"/>
            <a:ext cx="2160000" cy="1440000"/>
          </a:xfrm>
        </p:spPr>
        <p:txBody>
          <a:bodyPr/>
          <a:lstStyle/>
          <a:p>
            <a:r>
              <a:rPr lang="en-US"/>
              <a:t>Click icon to add picture</a:t>
            </a:r>
            <a:endParaRPr lang="en-GB" dirty="0"/>
          </a:p>
        </p:txBody>
      </p:sp>
      <p:sp>
        <p:nvSpPr>
          <p:cNvPr id="15" name="Text Placeholder 14">
            <a:extLst>
              <a:ext uri="{FF2B5EF4-FFF2-40B4-BE49-F238E27FC236}">
                <a16:creationId xmlns:a16="http://schemas.microsoft.com/office/drawing/2014/main" id="{8AF4EEFE-839B-453A-BE01-CAA9B0E1062C}"/>
              </a:ext>
            </a:extLst>
          </p:cNvPr>
          <p:cNvSpPr>
            <a:spLocks noGrp="1"/>
          </p:cNvSpPr>
          <p:nvPr>
            <p:ph type="body" sz="quarter" idx="18"/>
          </p:nvPr>
        </p:nvSpPr>
        <p:spPr>
          <a:xfrm>
            <a:off x="1008000" y="3168000"/>
            <a:ext cx="2160000" cy="1440000"/>
          </a:xfrm>
        </p:spPr>
        <p:txBody>
          <a:bodyPr/>
          <a:lstStyle>
            <a:lvl1pPr>
              <a:lnSpc>
                <a:spcPct val="105000"/>
              </a:lnSpc>
              <a:spcAft>
                <a:spcPts val="0"/>
              </a:spcAft>
              <a:defRPr sz="900"/>
            </a:lvl1pPr>
            <a:lvl2pPr>
              <a:lnSpc>
                <a:spcPct val="105000"/>
              </a:lnSpc>
              <a:spcAft>
                <a:spcPts val="600"/>
              </a:spcAft>
              <a:defRPr sz="900">
                <a:latin typeface="+mn-lt"/>
              </a:defRPr>
            </a:lvl2pPr>
            <a:lvl3pPr>
              <a:lnSpc>
                <a:spcPct val="105000"/>
              </a:lnSpc>
              <a:spcAft>
                <a:spcPts val="0"/>
              </a:spcAft>
              <a:defRPr sz="800"/>
            </a:lvl3pPr>
            <a:lvl4pPr>
              <a:defRPr sz="900"/>
            </a:lvl4pPr>
            <a:lvl5pPr>
              <a:defRPr sz="900"/>
            </a:lvl5pPr>
          </a:lstStyle>
          <a:p>
            <a:pPr lvl="0"/>
            <a:r>
              <a:rPr lang="en-US"/>
              <a:t>Click to edit Master text styles</a:t>
            </a:r>
          </a:p>
          <a:p>
            <a:pPr lvl="1"/>
            <a:r>
              <a:rPr lang="en-US"/>
              <a:t>Second level</a:t>
            </a:r>
          </a:p>
          <a:p>
            <a:pPr lvl="2"/>
            <a:r>
              <a:rPr lang="en-US"/>
              <a:t>Third level</a:t>
            </a:r>
          </a:p>
        </p:txBody>
      </p:sp>
      <p:sp>
        <p:nvSpPr>
          <p:cNvPr id="18" name="Text Placeholder 14">
            <a:extLst>
              <a:ext uri="{FF2B5EF4-FFF2-40B4-BE49-F238E27FC236}">
                <a16:creationId xmlns:a16="http://schemas.microsoft.com/office/drawing/2014/main" id="{BAFFFE8D-03D4-4E79-9DCD-489748D67F8D}"/>
              </a:ext>
            </a:extLst>
          </p:cNvPr>
          <p:cNvSpPr>
            <a:spLocks noGrp="1"/>
          </p:cNvSpPr>
          <p:nvPr>
            <p:ph type="body" sz="quarter" idx="21"/>
          </p:nvPr>
        </p:nvSpPr>
        <p:spPr>
          <a:xfrm>
            <a:off x="3492000" y="3168000"/>
            <a:ext cx="2160000" cy="1440000"/>
          </a:xfrm>
        </p:spPr>
        <p:txBody>
          <a:bodyPr/>
          <a:lstStyle>
            <a:lvl1pPr>
              <a:lnSpc>
                <a:spcPct val="105000"/>
              </a:lnSpc>
              <a:spcAft>
                <a:spcPts val="0"/>
              </a:spcAft>
              <a:defRPr sz="900"/>
            </a:lvl1pPr>
            <a:lvl2pPr>
              <a:lnSpc>
                <a:spcPct val="105000"/>
              </a:lnSpc>
              <a:spcAft>
                <a:spcPts val="600"/>
              </a:spcAft>
              <a:defRPr sz="900">
                <a:latin typeface="+mn-lt"/>
              </a:defRPr>
            </a:lvl2pPr>
            <a:lvl3pPr>
              <a:lnSpc>
                <a:spcPct val="105000"/>
              </a:lnSpc>
              <a:spcAft>
                <a:spcPts val="0"/>
              </a:spcAft>
              <a:defRPr sz="800"/>
            </a:lvl3pPr>
            <a:lvl4pPr>
              <a:defRPr sz="900"/>
            </a:lvl4pPr>
            <a:lvl5pPr>
              <a:defRPr sz="900"/>
            </a:lvl5pPr>
          </a:lstStyle>
          <a:p>
            <a:pPr lvl="0"/>
            <a:r>
              <a:rPr lang="en-US"/>
              <a:t>Click to edit Master text styles</a:t>
            </a:r>
          </a:p>
          <a:p>
            <a:pPr lvl="1"/>
            <a:r>
              <a:rPr lang="en-US"/>
              <a:t>Second level</a:t>
            </a:r>
          </a:p>
          <a:p>
            <a:pPr lvl="2"/>
            <a:r>
              <a:rPr lang="en-US"/>
              <a:t>Third level</a:t>
            </a:r>
          </a:p>
        </p:txBody>
      </p:sp>
      <p:sp>
        <p:nvSpPr>
          <p:cNvPr id="19" name="Text Placeholder 14">
            <a:extLst>
              <a:ext uri="{FF2B5EF4-FFF2-40B4-BE49-F238E27FC236}">
                <a16:creationId xmlns:a16="http://schemas.microsoft.com/office/drawing/2014/main" id="{61B54617-CE6C-46AF-9DF9-1DCF20F18697}"/>
              </a:ext>
            </a:extLst>
          </p:cNvPr>
          <p:cNvSpPr>
            <a:spLocks noGrp="1"/>
          </p:cNvSpPr>
          <p:nvPr>
            <p:ph type="body" sz="quarter" idx="22"/>
          </p:nvPr>
        </p:nvSpPr>
        <p:spPr>
          <a:xfrm>
            <a:off x="5976000" y="3168000"/>
            <a:ext cx="2160000" cy="1440000"/>
          </a:xfrm>
        </p:spPr>
        <p:txBody>
          <a:bodyPr/>
          <a:lstStyle>
            <a:lvl1pPr>
              <a:lnSpc>
                <a:spcPct val="105000"/>
              </a:lnSpc>
              <a:spcAft>
                <a:spcPts val="0"/>
              </a:spcAft>
              <a:defRPr sz="900"/>
            </a:lvl1pPr>
            <a:lvl2pPr>
              <a:lnSpc>
                <a:spcPct val="105000"/>
              </a:lnSpc>
              <a:spcAft>
                <a:spcPts val="600"/>
              </a:spcAft>
              <a:defRPr sz="900">
                <a:latin typeface="+mn-lt"/>
              </a:defRPr>
            </a:lvl2pPr>
            <a:lvl3pPr>
              <a:lnSpc>
                <a:spcPct val="105000"/>
              </a:lnSpc>
              <a:spcAft>
                <a:spcPts val="0"/>
              </a:spcAft>
              <a:defRPr sz="800"/>
            </a:lvl3pPr>
            <a:lvl4pPr>
              <a:defRPr sz="900"/>
            </a:lvl4pPr>
            <a:lvl5pPr>
              <a:defRPr sz="9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9669263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o Slide_Fou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45A8DE9B-AA2A-491D-8ABE-7768C420E545}" type="datetime1">
              <a:rPr lang="en-GB" smtClean="0"/>
              <a:t>06/03/2023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9" name="Text Placeholder 7">
            <a:extLst>
              <a:ext uri="{FF2B5EF4-FFF2-40B4-BE49-F238E27FC236}">
                <a16:creationId xmlns:a16="http://schemas.microsoft.com/office/drawing/2014/main" id="{EFB40BF7-98B5-4271-A6EF-D267E0B58F6F}"/>
              </a:ext>
            </a:extLst>
          </p:cNvPr>
          <p:cNvSpPr>
            <a:spLocks noGrp="1"/>
          </p:cNvSpPr>
          <p:nvPr>
            <p:ph type="body" sz="quarter" idx="15"/>
          </p:nvPr>
        </p:nvSpPr>
        <p:spPr>
          <a:xfrm>
            <a:off x="1008000" y="1152000"/>
            <a:ext cx="3600000" cy="180000"/>
          </a:xfrm>
        </p:spPr>
        <p:txBody>
          <a:bodyPr/>
          <a:lstStyle>
            <a:lvl1pPr>
              <a:lnSpc>
                <a:spcPct val="90000"/>
              </a:lnSpc>
              <a:defRPr sz="1300">
                <a:solidFill>
                  <a:schemeClr val="accent2"/>
                </a:solidFill>
                <a:latin typeface="+mn-lt"/>
              </a:defRPr>
            </a:lvl1pPr>
          </a:lstStyle>
          <a:p>
            <a:pPr lvl="0"/>
            <a:r>
              <a:rPr lang="en-US"/>
              <a:t>Click to edit Master text styles</a:t>
            </a:r>
          </a:p>
        </p:txBody>
      </p:sp>
      <p:sp>
        <p:nvSpPr>
          <p:cNvPr id="11" name="Picture Placeholder 10">
            <a:extLst>
              <a:ext uri="{FF2B5EF4-FFF2-40B4-BE49-F238E27FC236}">
                <a16:creationId xmlns:a16="http://schemas.microsoft.com/office/drawing/2014/main" id="{DDE5DE00-D700-4358-9075-F95F6A0A842B}"/>
              </a:ext>
            </a:extLst>
          </p:cNvPr>
          <p:cNvSpPr>
            <a:spLocks noGrp="1"/>
          </p:cNvSpPr>
          <p:nvPr>
            <p:ph type="pic" sz="quarter" idx="16"/>
          </p:nvPr>
        </p:nvSpPr>
        <p:spPr>
          <a:xfrm>
            <a:off x="1008000" y="2196000"/>
            <a:ext cx="1548000" cy="1044000"/>
          </a:xfrm>
        </p:spPr>
        <p:txBody>
          <a:bodyPr/>
          <a:lstStyle/>
          <a:p>
            <a:r>
              <a:rPr lang="en-US"/>
              <a:t>Click icon to add picture</a:t>
            </a:r>
            <a:endParaRPr lang="en-GB" dirty="0"/>
          </a:p>
        </p:txBody>
      </p:sp>
      <p:sp>
        <p:nvSpPr>
          <p:cNvPr id="14" name="Text Placeholder 12">
            <a:extLst>
              <a:ext uri="{FF2B5EF4-FFF2-40B4-BE49-F238E27FC236}">
                <a16:creationId xmlns:a16="http://schemas.microsoft.com/office/drawing/2014/main" id="{DD04EAE6-24DA-4004-BA1B-889FC9C0012A}"/>
              </a:ext>
            </a:extLst>
          </p:cNvPr>
          <p:cNvSpPr>
            <a:spLocks noGrp="1"/>
          </p:cNvSpPr>
          <p:nvPr>
            <p:ph type="body" sz="quarter" idx="17"/>
          </p:nvPr>
        </p:nvSpPr>
        <p:spPr>
          <a:xfrm>
            <a:off x="1008000" y="3330000"/>
            <a:ext cx="1548000" cy="360000"/>
          </a:xfrm>
        </p:spPr>
        <p:txBody>
          <a:bodyPr/>
          <a:lstStyle>
            <a:lvl1pPr>
              <a:lnSpc>
                <a:spcPct val="105000"/>
              </a:lnSpc>
              <a:spcAft>
                <a:spcPts val="0"/>
              </a:spcAft>
              <a:defRPr sz="900"/>
            </a:lvl1pPr>
            <a:lvl2pPr>
              <a:lnSpc>
                <a:spcPct val="105000"/>
              </a:lnSpc>
              <a:spcAft>
                <a:spcPts val="0"/>
              </a:spcAft>
              <a:defRPr sz="900">
                <a:latin typeface="+mn-lt"/>
              </a:defRPr>
            </a:lvl2pPr>
            <a:lvl3pPr>
              <a:defRPr sz="900"/>
            </a:lvl3pPr>
            <a:lvl4pPr>
              <a:defRPr sz="900"/>
            </a:lvl4pPr>
            <a:lvl5pPr>
              <a:defRPr sz="900"/>
            </a:lvl5pPr>
          </a:lstStyle>
          <a:p>
            <a:pPr lvl="0"/>
            <a:r>
              <a:rPr lang="en-US"/>
              <a:t>Click to edit Master text styles</a:t>
            </a:r>
          </a:p>
          <a:p>
            <a:pPr lvl="1"/>
            <a:r>
              <a:rPr lang="en-US"/>
              <a:t>Second level</a:t>
            </a:r>
          </a:p>
        </p:txBody>
      </p:sp>
      <p:sp>
        <p:nvSpPr>
          <p:cNvPr id="15" name="Picture Placeholder 10">
            <a:extLst>
              <a:ext uri="{FF2B5EF4-FFF2-40B4-BE49-F238E27FC236}">
                <a16:creationId xmlns:a16="http://schemas.microsoft.com/office/drawing/2014/main" id="{E84AA492-EA0A-4835-B98E-1E15F0EE7BFE}"/>
              </a:ext>
            </a:extLst>
          </p:cNvPr>
          <p:cNvSpPr>
            <a:spLocks noGrp="1"/>
          </p:cNvSpPr>
          <p:nvPr>
            <p:ph type="pic" sz="quarter" idx="23"/>
          </p:nvPr>
        </p:nvSpPr>
        <p:spPr>
          <a:xfrm>
            <a:off x="2880000" y="2196000"/>
            <a:ext cx="1548000" cy="1044000"/>
          </a:xfrm>
        </p:spPr>
        <p:txBody>
          <a:bodyPr/>
          <a:lstStyle/>
          <a:p>
            <a:r>
              <a:rPr lang="en-US"/>
              <a:t>Click icon to add picture</a:t>
            </a:r>
            <a:endParaRPr lang="en-GB" dirty="0"/>
          </a:p>
        </p:txBody>
      </p:sp>
      <p:sp>
        <p:nvSpPr>
          <p:cNvPr id="18" name="Picture Placeholder 10">
            <a:extLst>
              <a:ext uri="{FF2B5EF4-FFF2-40B4-BE49-F238E27FC236}">
                <a16:creationId xmlns:a16="http://schemas.microsoft.com/office/drawing/2014/main" id="{BD65FD91-75E4-4943-BE27-DFF8A2D42865}"/>
              </a:ext>
            </a:extLst>
          </p:cNvPr>
          <p:cNvSpPr>
            <a:spLocks noGrp="1"/>
          </p:cNvSpPr>
          <p:nvPr>
            <p:ph type="pic" sz="quarter" idx="24"/>
          </p:nvPr>
        </p:nvSpPr>
        <p:spPr>
          <a:xfrm>
            <a:off x="4752000" y="2196000"/>
            <a:ext cx="1548000" cy="1044000"/>
          </a:xfrm>
        </p:spPr>
        <p:txBody>
          <a:bodyPr/>
          <a:lstStyle/>
          <a:p>
            <a:r>
              <a:rPr lang="en-US"/>
              <a:t>Click icon to add picture</a:t>
            </a:r>
            <a:endParaRPr lang="en-GB" dirty="0"/>
          </a:p>
        </p:txBody>
      </p:sp>
      <p:sp>
        <p:nvSpPr>
          <p:cNvPr id="19" name="Picture Placeholder 10">
            <a:extLst>
              <a:ext uri="{FF2B5EF4-FFF2-40B4-BE49-F238E27FC236}">
                <a16:creationId xmlns:a16="http://schemas.microsoft.com/office/drawing/2014/main" id="{3DE60C8B-C548-4269-A42B-A6930387DC15}"/>
              </a:ext>
            </a:extLst>
          </p:cNvPr>
          <p:cNvSpPr>
            <a:spLocks noGrp="1"/>
          </p:cNvSpPr>
          <p:nvPr>
            <p:ph type="pic" sz="quarter" idx="25"/>
          </p:nvPr>
        </p:nvSpPr>
        <p:spPr>
          <a:xfrm>
            <a:off x="6624000" y="2196000"/>
            <a:ext cx="1548000" cy="1044000"/>
          </a:xfrm>
        </p:spPr>
        <p:txBody>
          <a:bodyPr/>
          <a:lstStyle/>
          <a:p>
            <a:r>
              <a:rPr lang="en-US"/>
              <a:t>Click icon to add picture</a:t>
            </a:r>
            <a:endParaRPr lang="en-GB" dirty="0"/>
          </a:p>
        </p:txBody>
      </p:sp>
      <p:sp>
        <p:nvSpPr>
          <p:cNvPr id="20" name="Text Placeholder 12">
            <a:extLst>
              <a:ext uri="{FF2B5EF4-FFF2-40B4-BE49-F238E27FC236}">
                <a16:creationId xmlns:a16="http://schemas.microsoft.com/office/drawing/2014/main" id="{DADD3CFF-FF61-4307-A817-A67780DD6217}"/>
              </a:ext>
            </a:extLst>
          </p:cNvPr>
          <p:cNvSpPr>
            <a:spLocks noGrp="1"/>
          </p:cNvSpPr>
          <p:nvPr>
            <p:ph type="body" sz="quarter" idx="26"/>
          </p:nvPr>
        </p:nvSpPr>
        <p:spPr>
          <a:xfrm>
            <a:off x="2880000" y="3330000"/>
            <a:ext cx="1548000" cy="360000"/>
          </a:xfrm>
        </p:spPr>
        <p:txBody>
          <a:bodyPr/>
          <a:lstStyle>
            <a:lvl1pPr>
              <a:lnSpc>
                <a:spcPct val="105000"/>
              </a:lnSpc>
              <a:spcAft>
                <a:spcPts val="0"/>
              </a:spcAft>
              <a:defRPr sz="900"/>
            </a:lvl1pPr>
            <a:lvl2pPr>
              <a:lnSpc>
                <a:spcPct val="105000"/>
              </a:lnSpc>
              <a:spcAft>
                <a:spcPts val="0"/>
              </a:spcAft>
              <a:defRPr sz="900">
                <a:latin typeface="+mn-lt"/>
              </a:defRPr>
            </a:lvl2pPr>
            <a:lvl3pPr>
              <a:defRPr sz="900"/>
            </a:lvl3pPr>
            <a:lvl4pPr>
              <a:defRPr sz="900"/>
            </a:lvl4pPr>
            <a:lvl5pPr>
              <a:defRPr sz="900"/>
            </a:lvl5pPr>
          </a:lstStyle>
          <a:p>
            <a:pPr lvl="0"/>
            <a:r>
              <a:rPr lang="en-US"/>
              <a:t>Click to edit Master text styles</a:t>
            </a:r>
          </a:p>
          <a:p>
            <a:pPr lvl="1"/>
            <a:r>
              <a:rPr lang="en-US"/>
              <a:t>Second level</a:t>
            </a:r>
          </a:p>
        </p:txBody>
      </p:sp>
      <p:sp>
        <p:nvSpPr>
          <p:cNvPr id="21" name="Text Placeholder 12">
            <a:extLst>
              <a:ext uri="{FF2B5EF4-FFF2-40B4-BE49-F238E27FC236}">
                <a16:creationId xmlns:a16="http://schemas.microsoft.com/office/drawing/2014/main" id="{6B6C9996-DDBD-41CA-B6FE-AFBED700354C}"/>
              </a:ext>
            </a:extLst>
          </p:cNvPr>
          <p:cNvSpPr>
            <a:spLocks noGrp="1"/>
          </p:cNvSpPr>
          <p:nvPr>
            <p:ph type="body" sz="quarter" idx="27"/>
          </p:nvPr>
        </p:nvSpPr>
        <p:spPr>
          <a:xfrm>
            <a:off x="4752000" y="3330000"/>
            <a:ext cx="1548000" cy="360000"/>
          </a:xfrm>
        </p:spPr>
        <p:txBody>
          <a:bodyPr/>
          <a:lstStyle>
            <a:lvl1pPr>
              <a:lnSpc>
                <a:spcPct val="105000"/>
              </a:lnSpc>
              <a:spcAft>
                <a:spcPts val="0"/>
              </a:spcAft>
              <a:defRPr sz="900"/>
            </a:lvl1pPr>
            <a:lvl2pPr>
              <a:lnSpc>
                <a:spcPct val="105000"/>
              </a:lnSpc>
              <a:spcAft>
                <a:spcPts val="0"/>
              </a:spcAft>
              <a:defRPr sz="900">
                <a:latin typeface="+mn-lt"/>
              </a:defRPr>
            </a:lvl2pPr>
            <a:lvl3pPr>
              <a:defRPr sz="900"/>
            </a:lvl3pPr>
            <a:lvl4pPr>
              <a:defRPr sz="900"/>
            </a:lvl4pPr>
            <a:lvl5pPr>
              <a:defRPr sz="900"/>
            </a:lvl5pPr>
          </a:lstStyle>
          <a:p>
            <a:pPr lvl="0"/>
            <a:r>
              <a:rPr lang="en-US"/>
              <a:t>Click to edit Master text styles</a:t>
            </a:r>
          </a:p>
          <a:p>
            <a:pPr lvl="1"/>
            <a:r>
              <a:rPr lang="en-US"/>
              <a:t>Second level</a:t>
            </a:r>
          </a:p>
        </p:txBody>
      </p:sp>
      <p:sp>
        <p:nvSpPr>
          <p:cNvPr id="22" name="Text Placeholder 12">
            <a:extLst>
              <a:ext uri="{FF2B5EF4-FFF2-40B4-BE49-F238E27FC236}">
                <a16:creationId xmlns:a16="http://schemas.microsoft.com/office/drawing/2014/main" id="{0441857D-EAA5-41CC-BA73-A72D63192049}"/>
              </a:ext>
            </a:extLst>
          </p:cNvPr>
          <p:cNvSpPr>
            <a:spLocks noGrp="1"/>
          </p:cNvSpPr>
          <p:nvPr>
            <p:ph type="body" sz="quarter" idx="28"/>
          </p:nvPr>
        </p:nvSpPr>
        <p:spPr>
          <a:xfrm>
            <a:off x="6624000" y="3330000"/>
            <a:ext cx="1548000" cy="360000"/>
          </a:xfrm>
        </p:spPr>
        <p:txBody>
          <a:bodyPr/>
          <a:lstStyle>
            <a:lvl1pPr>
              <a:lnSpc>
                <a:spcPct val="105000"/>
              </a:lnSpc>
              <a:spcAft>
                <a:spcPts val="0"/>
              </a:spcAft>
              <a:defRPr sz="900"/>
            </a:lvl1pPr>
            <a:lvl2pPr>
              <a:lnSpc>
                <a:spcPct val="105000"/>
              </a:lnSpc>
              <a:spcAft>
                <a:spcPts val="0"/>
              </a:spcAft>
              <a:defRPr sz="900">
                <a:latin typeface="+mn-lt"/>
              </a:defRPr>
            </a:lvl2pPr>
            <a:lvl3pPr>
              <a:defRPr sz="900"/>
            </a:lvl3pPr>
            <a:lvl4pPr>
              <a:defRPr sz="900"/>
            </a:lvl4pPr>
            <a:lvl5pPr>
              <a:defRPr sz="9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730454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85C57AA-F787-48AA-AA21-661EFBEC8735}"/>
              </a:ext>
            </a:extLst>
          </p:cNvPr>
          <p:cNvSpPr/>
          <p:nvPr userDrawn="1"/>
        </p:nvSpPr>
        <p:spPr>
          <a:xfrm>
            <a:off x="0" y="3427200"/>
            <a:ext cx="9144000" cy="171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265F4467-9FC4-4382-A42A-F2177DBD22B0}"/>
              </a:ext>
            </a:extLst>
          </p:cNvPr>
          <p:cNvSpPr/>
          <p:nvPr userDrawn="1"/>
        </p:nvSpPr>
        <p:spPr>
          <a:xfrm>
            <a:off x="0" y="1713600"/>
            <a:ext cx="9144000" cy="171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ADA85783-9C2F-4312-8140-91B280478021}"/>
              </a:ext>
            </a:extLst>
          </p:cNvPr>
          <p:cNvSpPr/>
          <p:nvPr userDrawn="1"/>
        </p:nvSpPr>
        <p:spPr>
          <a:xfrm>
            <a:off x="0" y="-1"/>
            <a:ext cx="9144000" cy="1713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1008000" y="2268000"/>
            <a:ext cx="5400000" cy="252000"/>
          </a:xfrm>
        </p:spPr>
        <p:txBody>
          <a:bodyPr/>
          <a:lstStyle>
            <a:lvl1pPr algn="l">
              <a:defRPr sz="2000">
                <a:solidFill>
                  <a:schemeClr val="bg2"/>
                </a:solidFill>
              </a:defRPr>
            </a:lvl1pPr>
          </a:lstStyle>
          <a:p>
            <a:r>
              <a:rPr lang="en-US"/>
              <a:t>Click to edit Master title style</a:t>
            </a:r>
            <a:endParaRPr lang="en-GB" dirty="0"/>
          </a:p>
        </p:txBody>
      </p:sp>
      <p:sp>
        <p:nvSpPr>
          <p:cNvPr id="3" name="Subtitle 2"/>
          <p:cNvSpPr>
            <a:spLocks noGrp="1"/>
          </p:cNvSpPr>
          <p:nvPr>
            <p:ph type="subTitle" idx="1"/>
          </p:nvPr>
        </p:nvSpPr>
        <p:spPr>
          <a:xfrm>
            <a:off x="1009304" y="2556000"/>
            <a:ext cx="5400000" cy="252000"/>
          </a:xfrm>
        </p:spPr>
        <p:txBody>
          <a:bodyPr/>
          <a:lstStyle>
            <a:lvl1pPr marL="0" indent="0" algn="l">
              <a:buNone/>
              <a:defRPr sz="1800">
                <a:solidFill>
                  <a:schemeClr val="bg2"/>
                </a:solidFill>
                <a:latin typeface="+mn-lt"/>
              </a:defRPr>
            </a:lvl1pPr>
            <a:lvl2pPr marL="342991" indent="0" algn="ctr">
              <a:buNone/>
              <a:defRPr>
                <a:solidFill>
                  <a:schemeClr val="tx1">
                    <a:tint val="75000"/>
                  </a:schemeClr>
                </a:solidFill>
              </a:defRPr>
            </a:lvl2pPr>
            <a:lvl3pPr marL="685983" indent="0" algn="ctr">
              <a:buNone/>
              <a:defRPr>
                <a:solidFill>
                  <a:schemeClr val="tx1">
                    <a:tint val="75000"/>
                  </a:schemeClr>
                </a:solidFill>
              </a:defRPr>
            </a:lvl3pPr>
            <a:lvl4pPr marL="1028974" indent="0" algn="ctr">
              <a:buNone/>
              <a:defRPr>
                <a:solidFill>
                  <a:schemeClr val="tx1">
                    <a:tint val="75000"/>
                  </a:schemeClr>
                </a:solidFill>
              </a:defRPr>
            </a:lvl4pPr>
            <a:lvl5pPr marL="1371966" indent="0" algn="ctr">
              <a:buNone/>
              <a:defRPr>
                <a:solidFill>
                  <a:schemeClr val="tx1">
                    <a:tint val="75000"/>
                  </a:schemeClr>
                </a:solidFill>
              </a:defRPr>
            </a:lvl5pPr>
            <a:lvl6pPr marL="1714957" indent="0" algn="ctr">
              <a:buNone/>
              <a:defRPr>
                <a:solidFill>
                  <a:schemeClr val="tx1">
                    <a:tint val="75000"/>
                  </a:schemeClr>
                </a:solidFill>
              </a:defRPr>
            </a:lvl6pPr>
            <a:lvl7pPr marL="2057949" indent="0" algn="ctr">
              <a:buNone/>
              <a:defRPr>
                <a:solidFill>
                  <a:schemeClr val="tx1">
                    <a:tint val="75000"/>
                  </a:schemeClr>
                </a:solidFill>
              </a:defRPr>
            </a:lvl7pPr>
            <a:lvl8pPr marL="2400940" indent="0" algn="ctr">
              <a:buNone/>
              <a:defRPr>
                <a:solidFill>
                  <a:schemeClr val="tx1">
                    <a:tint val="75000"/>
                  </a:schemeClr>
                </a:solidFill>
              </a:defRPr>
            </a:lvl8pPr>
            <a:lvl9pPr marL="2743932" indent="0" algn="ctr">
              <a:buNone/>
              <a:defRPr>
                <a:solidFill>
                  <a:schemeClr val="tx1">
                    <a:tint val="75000"/>
                  </a:schemeClr>
                </a:solidFill>
              </a:defRPr>
            </a:lvl9pPr>
          </a:lstStyle>
          <a:p>
            <a:r>
              <a:rPr lang="en-US"/>
              <a:t>Click to edit Master subtitle style</a:t>
            </a:r>
            <a:endParaRPr lang="en-GB" dirty="0"/>
          </a:p>
        </p:txBody>
      </p:sp>
      <p:sp>
        <p:nvSpPr>
          <p:cNvPr id="4" name="Date Placeholder 3"/>
          <p:cNvSpPr>
            <a:spLocks noGrp="1"/>
          </p:cNvSpPr>
          <p:nvPr>
            <p:ph type="dt" sz="half" idx="10"/>
          </p:nvPr>
        </p:nvSpPr>
        <p:spPr/>
        <p:txBody>
          <a:bodyPr/>
          <a:lstStyle>
            <a:lvl1pPr>
              <a:defRPr>
                <a:solidFill>
                  <a:schemeClr val="accent2"/>
                </a:solidFill>
              </a:defRPr>
            </a:lvl1pPr>
          </a:lstStyle>
          <a:p>
            <a:fld id="{18AFFFF6-FADD-4CEF-A5E0-2DFEA41B9729}" type="datetime1">
              <a:rPr lang="en-GB" smtClean="0"/>
              <a:t>06/03/2023</a:t>
            </a:fld>
            <a:endParaRPr lang="en-GB"/>
          </a:p>
        </p:txBody>
      </p:sp>
      <p:sp>
        <p:nvSpPr>
          <p:cNvPr id="5" name="Footer Placeholder 4"/>
          <p:cNvSpPr>
            <a:spLocks noGrp="1"/>
          </p:cNvSpPr>
          <p:nvPr>
            <p:ph type="ftr" sz="quarter" idx="11"/>
          </p:nvPr>
        </p:nvSpPr>
        <p:spPr/>
        <p:txBody>
          <a:bodyPr/>
          <a:lstStyle>
            <a:lvl1pPr>
              <a:defRPr>
                <a:solidFill>
                  <a:schemeClr val="accent2"/>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accent2"/>
                </a:solidFill>
              </a:defRPr>
            </a:lvl1pPr>
          </a:lstStyle>
          <a:p>
            <a:fld id="{0B868178-02AE-42FC-958D-6B8F13B60175}" type="slidenum">
              <a:rPr lang="en-GB" smtClean="0"/>
              <a:pPr/>
              <a:t>‹#›</a:t>
            </a:fld>
            <a:endParaRPr lang="en-GB" dirty="0"/>
          </a:p>
        </p:txBody>
      </p:sp>
      <p:sp>
        <p:nvSpPr>
          <p:cNvPr id="13" name="Text Placeholder 12">
            <a:extLst>
              <a:ext uri="{FF2B5EF4-FFF2-40B4-BE49-F238E27FC236}">
                <a16:creationId xmlns:a16="http://schemas.microsoft.com/office/drawing/2014/main" id="{166D9F9A-6A1B-4862-91AC-9FB6A13A920E}"/>
              </a:ext>
            </a:extLst>
          </p:cNvPr>
          <p:cNvSpPr>
            <a:spLocks noGrp="1"/>
          </p:cNvSpPr>
          <p:nvPr>
            <p:ph type="body" sz="quarter" idx="13"/>
          </p:nvPr>
        </p:nvSpPr>
        <p:spPr>
          <a:xfrm>
            <a:off x="1008000" y="4104000"/>
            <a:ext cx="5400000" cy="360000"/>
          </a:xfrm>
        </p:spPr>
        <p:txBody>
          <a:bodyPr/>
          <a:lstStyle>
            <a:lvl1pPr>
              <a:lnSpc>
                <a:spcPct val="90000"/>
              </a:lnSpc>
              <a:spcAft>
                <a:spcPts val="0"/>
              </a:spcAft>
              <a:defRPr sz="1200">
                <a:solidFill>
                  <a:schemeClr val="bg2"/>
                </a:solidFill>
              </a:defRPr>
            </a:lvl1pPr>
            <a:lvl2pPr>
              <a:lnSpc>
                <a:spcPct val="90000"/>
              </a:lnSpc>
              <a:spcAft>
                <a:spcPts val="0"/>
              </a:spcAft>
              <a:defRPr sz="1200">
                <a:solidFill>
                  <a:schemeClr val="bg2"/>
                </a:solidFill>
                <a:latin typeface="+mn-lt"/>
              </a:defRPr>
            </a:lvl2pPr>
            <a:lvl3pPr>
              <a:defRPr sz="1200">
                <a:solidFill>
                  <a:schemeClr val="bg2"/>
                </a:solidFill>
              </a:defRPr>
            </a:lvl3pPr>
            <a:lvl4pPr>
              <a:defRPr sz="1200">
                <a:solidFill>
                  <a:schemeClr val="bg2"/>
                </a:solidFill>
              </a:defRPr>
            </a:lvl4pPr>
            <a:lvl5pPr>
              <a:defRPr sz="1200">
                <a:solidFill>
                  <a:schemeClr val="bg2"/>
                </a:solidFill>
              </a:defRPr>
            </a:lvl5pPr>
          </a:lstStyle>
          <a:p>
            <a:pPr lvl="0"/>
            <a:r>
              <a:rPr lang="en-US"/>
              <a:t>Click to edit Master text styles</a:t>
            </a:r>
          </a:p>
          <a:p>
            <a:pPr lvl="1"/>
            <a:r>
              <a:rPr lang="en-US"/>
              <a:t>Second level</a:t>
            </a:r>
          </a:p>
        </p:txBody>
      </p:sp>
      <p:pic>
        <p:nvPicPr>
          <p:cNvPr id="12" name="Graphic 11">
            <a:extLst>
              <a:ext uri="{FF2B5EF4-FFF2-40B4-BE49-F238E27FC236}">
                <a16:creationId xmlns:a16="http://schemas.microsoft.com/office/drawing/2014/main" id="{96544061-A91F-4171-98F3-A3EDB554284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00" y="540000"/>
            <a:ext cx="1524000" cy="409575"/>
          </a:xfrm>
          <a:prstGeom prst="rect">
            <a:avLst/>
          </a:prstGeom>
        </p:spPr>
      </p:pic>
    </p:spTree>
    <p:extLst>
      <p:ext uri="{BB962C8B-B14F-4D97-AF65-F5344CB8AC3E}">
        <p14:creationId xmlns:p14="http://schemas.microsoft.com/office/powerpoint/2010/main" val="35836077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o Slide_Four +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C5D9C149-30CF-46E9-9A20-8E5CC7CC3D26}" type="datetime1">
              <a:rPr lang="en-GB" smtClean="0"/>
              <a:t>06/03/2023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9" name="Text Placeholder 7">
            <a:extLst>
              <a:ext uri="{FF2B5EF4-FFF2-40B4-BE49-F238E27FC236}">
                <a16:creationId xmlns:a16="http://schemas.microsoft.com/office/drawing/2014/main" id="{EFB40BF7-98B5-4271-A6EF-D267E0B58F6F}"/>
              </a:ext>
            </a:extLst>
          </p:cNvPr>
          <p:cNvSpPr>
            <a:spLocks noGrp="1"/>
          </p:cNvSpPr>
          <p:nvPr>
            <p:ph type="body" sz="quarter" idx="15"/>
          </p:nvPr>
        </p:nvSpPr>
        <p:spPr>
          <a:xfrm>
            <a:off x="1008000" y="1152000"/>
            <a:ext cx="3600000" cy="180000"/>
          </a:xfrm>
        </p:spPr>
        <p:txBody>
          <a:bodyPr/>
          <a:lstStyle>
            <a:lvl1pPr>
              <a:lnSpc>
                <a:spcPct val="90000"/>
              </a:lnSpc>
              <a:defRPr sz="1300">
                <a:solidFill>
                  <a:schemeClr val="accent2"/>
                </a:solidFill>
                <a:latin typeface="+mn-lt"/>
              </a:defRPr>
            </a:lvl1pPr>
          </a:lstStyle>
          <a:p>
            <a:pPr lvl="0"/>
            <a:r>
              <a:rPr lang="en-US"/>
              <a:t>Click to edit Master text styles</a:t>
            </a:r>
          </a:p>
        </p:txBody>
      </p:sp>
      <p:sp>
        <p:nvSpPr>
          <p:cNvPr id="11" name="Picture Placeholder 10">
            <a:extLst>
              <a:ext uri="{FF2B5EF4-FFF2-40B4-BE49-F238E27FC236}">
                <a16:creationId xmlns:a16="http://schemas.microsoft.com/office/drawing/2014/main" id="{DDE5DE00-D700-4358-9075-F95F6A0A842B}"/>
              </a:ext>
            </a:extLst>
          </p:cNvPr>
          <p:cNvSpPr>
            <a:spLocks noGrp="1"/>
          </p:cNvSpPr>
          <p:nvPr>
            <p:ph type="pic" sz="quarter" idx="16"/>
          </p:nvPr>
        </p:nvSpPr>
        <p:spPr>
          <a:xfrm>
            <a:off x="1008000" y="1584000"/>
            <a:ext cx="1548000" cy="1044000"/>
          </a:xfrm>
        </p:spPr>
        <p:txBody>
          <a:bodyPr/>
          <a:lstStyle/>
          <a:p>
            <a:r>
              <a:rPr lang="en-US"/>
              <a:t>Click icon to add picture</a:t>
            </a:r>
            <a:endParaRPr lang="en-GB" dirty="0"/>
          </a:p>
        </p:txBody>
      </p:sp>
      <p:sp>
        <p:nvSpPr>
          <p:cNvPr id="15" name="Picture Placeholder 10">
            <a:extLst>
              <a:ext uri="{FF2B5EF4-FFF2-40B4-BE49-F238E27FC236}">
                <a16:creationId xmlns:a16="http://schemas.microsoft.com/office/drawing/2014/main" id="{E84AA492-EA0A-4835-B98E-1E15F0EE7BFE}"/>
              </a:ext>
            </a:extLst>
          </p:cNvPr>
          <p:cNvSpPr>
            <a:spLocks noGrp="1"/>
          </p:cNvSpPr>
          <p:nvPr>
            <p:ph type="pic" sz="quarter" idx="23"/>
          </p:nvPr>
        </p:nvSpPr>
        <p:spPr>
          <a:xfrm>
            <a:off x="2880000" y="1584000"/>
            <a:ext cx="1548000" cy="1044000"/>
          </a:xfrm>
        </p:spPr>
        <p:txBody>
          <a:bodyPr/>
          <a:lstStyle/>
          <a:p>
            <a:r>
              <a:rPr lang="en-US"/>
              <a:t>Click icon to add picture</a:t>
            </a:r>
            <a:endParaRPr lang="en-GB"/>
          </a:p>
        </p:txBody>
      </p:sp>
      <p:sp>
        <p:nvSpPr>
          <p:cNvPr id="18" name="Picture Placeholder 10">
            <a:extLst>
              <a:ext uri="{FF2B5EF4-FFF2-40B4-BE49-F238E27FC236}">
                <a16:creationId xmlns:a16="http://schemas.microsoft.com/office/drawing/2014/main" id="{BD65FD91-75E4-4943-BE27-DFF8A2D42865}"/>
              </a:ext>
            </a:extLst>
          </p:cNvPr>
          <p:cNvSpPr>
            <a:spLocks noGrp="1"/>
          </p:cNvSpPr>
          <p:nvPr>
            <p:ph type="pic" sz="quarter" idx="24"/>
          </p:nvPr>
        </p:nvSpPr>
        <p:spPr>
          <a:xfrm>
            <a:off x="4752000" y="1584000"/>
            <a:ext cx="1548000" cy="1044000"/>
          </a:xfrm>
        </p:spPr>
        <p:txBody>
          <a:bodyPr/>
          <a:lstStyle/>
          <a:p>
            <a:r>
              <a:rPr lang="en-US"/>
              <a:t>Click icon to add picture</a:t>
            </a:r>
            <a:endParaRPr lang="en-GB"/>
          </a:p>
        </p:txBody>
      </p:sp>
      <p:sp>
        <p:nvSpPr>
          <p:cNvPr id="19" name="Picture Placeholder 10">
            <a:extLst>
              <a:ext uri="{FF2B5EF4-FFF2-40B4-BE49-F238E27FC236}">
                <a16:creationId xmlns:a16="http://schemas.microsoft.com/office/drawing/2014/main" id="{3DE60C8B-C548-4269-A42B-A6930387DC15}"/>
              </a:ext>
            </a:extLst>
          </p:cNvPr>
          <p:cNvSpPr>
            <a:spLocks noGrp="1"/>
          </p:cNvSpPr>
          <p:nvPr>
            <p:ph type="pic" sz="quarter" idx="25"/>
          </p:nvPr>
        </p:nvSpPr>
        <p:spPr>
          <a:xfrm>
            <a:off x="6624000" y="1584000"/>
            <a:ext cx="1548000" cy="1044000"/>
          </a:xfrm>
        </p:spPr>
        <p:txBody>
          <a:bodyPr/>
          <a:lstStyle/>
          <a:p>
            <a:r>
              <a:rPr lang="en-US"/>
              <a:t>Click icon to add picture</a:t>
            </a:r>
            <a:endParaRPr lang="en-GB"/>
          </a:p>
        </p:txBody>
      </p:sp>
      <p:sp>
        <p:nvSpPr>
          <p:cNvPr id="16" name="Text Placeholder 14">
            <a:extLst>
              <a:ext uri="{FF2B5EF4-FFF2-40B4-BE49-F238E27FC236}">
                <a16:creationId xmlns:a16="http://schemas.microsoft.com/office/drawing/2014/main" id="{C509E669-51DD-4147-AF74-681CF202A485}"/>
              </a:ext>
            </a:extLst>
          </p:cNvPr>
          <p:cNvSpPr>
            <a:spLocks noGrp="1"/>
          </p:cNvSpPr>
          <p:nvPr>
            <p:ph type="body" sz="quarter" idx="18"/>
          </p:nvPr>
        </p:nvSpPr>
        <p:spPr>
          <a:xfrm>
            <a:off x="1008000" y="2700000"/>
            <a:ext cx="1548000" cy="1800000"/>
          </a:xfrm>
        </p:spPr>
        <p:txBody>
          <a:bodyPr/>
          <a:lstStyle>
            <a:lvl1pPr>
              <a:lnSpc>
                <a:spcPct val="105000"/>
              </a:lnSpc>
              <a:spcAft>
                <a:spcPts val="0"/>
              </a:spcAft>
              <a:defRPr sz="900"/>
            </a:lvl1pPr>
            <a:lvl2pPr>
              <a:lnSpc>
                <a:spcPct val="105000"/>
              </a:lnSpc>
              <a:spcAft>
                <a:spcPts val="600"/>
              </a:spcAft>
              <a:defRPr sz="900">
                <a:latin typeface="+mn-lt"/>
              </a:defRPr>
            </a:lvl2pPr>
            <a:lvl3pPr>
              <a:lnSpc>
                <a:spcPct val="105000"/>
              </a:lnSpc>
              <a:spcAft>
                <a:spcPts val="0"/>
              </a:spcAft>
              <a:defRPr sz="800"/>
            </a:lvl3pPr>
            <a:lvl4pPr>
              <a:defRPr sz="900"/>
            </a:lvl4pPr>
            <a:lvl5pPr>
              <a:defRPr sz="900"/>
            </a:lvl5pPr>
          </a:lstStyle>
          <a:p>
            <a:pPr lvl="0"/>
            <a:r>
              <a:rPr lang="en-US"/>
              <a:t>Click to edit Master text styles</a:t>
            </a:r>
          </a:p>
          <a:p>
            <a:pPr lvl="1"/>
            <a:r>
              <a:rPr lang="en-US"/>
              <a:t>Second level</a:t>
            </a:r>
          </a:p>
          <a:p>
            <a:pPr lvl="2"/>
            <a:r>
              <a:rPr lang="en-US"/>
              <a:t>Third level</a:t>
            </a:r>
          </a:p>
        </p:txBody>
      </p:sp>
      <p:sp>
        <p:nvSpPr>
          <p:cNvPr id="17" name="Text Placeholder 14">
            <a:extLst>
              <a:ext uri="{FF2B5EF4-FFF2-40B4-BE49-F238E27FC236}">
                <a16:creationId xmlns:a16="http://schemas.microsoft.com/office/drawing/2014/main" id="{B0455F4D-F3FF-4B7B-B2EA-F43F9A479AFB}"/>
              </a:ext>
            </a:extLst>
          </p:cNvPr>
          <p:cNvSpPr>
            <a:spLocks noGrp="1"/>
          </p:cNvSpPr>
          <p:nvPr>
            <p:ph type="body" sz="quarter" idx="26"/>
          </p:nvPr>
        </p:nvSpPr>
        <p:spPr>
          <a:xfrm>
            <a:off x="2880000" y="2700000"/>
            <a:ext cx="1548000" cy="1800000"/>
          </a:xfrm>
        </p:spPr>
        <p:txBody>
          <a:bodyPr/>
          <a:lstStyle>
            <a:lvl1pPr>
              <a:lnSpc>
                <a:spcPct val="105000"/>
              </a:lnSpc>
              <a:spcAft>
                <a:spcPts val="0"/>
              </a:spcAft>
              <a:defRPr sz="900"/>
            </a:lvl1pPr>
            <a:lvl2pPr>
              <a:lnSpc>
                <a:spcPct val="105000"/>
              </a:lnSpc>
              <a:spcAft>
                <a:spcPts val="600"/>
              </a:spcAft>
              <a:defRPr sz="900">
                <a:latin typeface="+mn-lt"/>
              </a:defRPr>
            </a:lvl2pPr>
            <a:lvl3pPr>
              <a:lnSpc>
                <a:spcPct val="105000"/>
              </a:lnSpc>
              <a:spcAft>
                <a:spcPts val="0"/>
              </a:spcAft>
              <a:defRPr sz="800"/>
            </a:lvl3pPr>
            <a:lvl4pPr>
              <a:defRPr sz="900"/>
            </a:lvl4pPr>
            <a:lvl5pPr>
              <a:defRPr sz="900"/>
            </a:lvl5pPr>
          </a:lstStyle>
          <a:p>
            <a:pPr lvl="0"/>
            <a:r>
              <a:rPr lang="en-US"/>
              <a:t>Click to edit Master text styles</a:t>
            </a:r>
          </a:p>
          <a:p>
            <a:pPr lvl="1"/>
            <a:r>
              <a:rPr lang="en-US"/>
              <a:t>Second level</a:t>
            </a:r>
          </a:p>
          <a:p>
            <a:pPr lvl="2"/>
            <a:r>
              <a:rPr lang="en-US"/>
              <a:t>Third level</a:t>
            </a:r>
          </a:p>
        </p:txBody>
      </p:sp>
      <p:sp>
        <p:nvSpPr>
          <p:cNvPr id="23" name="Text Placeholder 14">
            <a:extLst>
              <a:ext uri="{FF2B5EF4-FFF2-40B4-BE49-F238E27FC236}">
                <a16:creationId xmlns:a16="http://schemas.microsoft.com/office/drawing/2014/main" id="{F71B9DAD-91B7-4C44-ADAE-27BA021E7BBA}"/>
              </a:ext>
            </a:extLst>
          </p:cNvPr>
          <p:cNvSpPr>
            <a:spLocks noGrp="1"/>
          </p:cNvSpPr>
          <p:nvPr>
            <p:ph type="body" sz="quarter" idx="27"/>
          </p:nvPr>
        </p:nvSpPr>
        <p:spPr>
          <a:xfrm>
            <a:off x="4752000" y="2700000"/>
            <a:ext cx="1548000" cy="1800000"/>
          </a:xfrm>
        </p:spPr>
        <p:txBody>
          <a:bodyPr/>
          <a:lstStyle>
            <a:lvl1pPr>
              <a:lnSpc>
                <a:spcPct val="105000"/>
              </a:lnSpc>
              <a:spcAft>
                <a:spcPts val="0"/>
              </a:spcAft>
              <a:defRPr sz="900"/>
            </a:lvl1pPr>
            <a:lvl2pPr>
              <a:lnSpc>
                <a:spcPct val="105000"/>
              </a:lnSpc>
              <a:spcAft>
                <a:spcPts val="600"/>
              </a:spcAft>
              <a:defRPr sz="900">
                <a:latin typeface="+mn-lt"/>
              </a:defRPr>
            </a:lvl2pPr>
            <a:lvl3pPr>
              <a:lnSpc>
                <a:spcPct val="105000"/>
              </a:lnSpc>
              <a:spcAft>
                <a:spcPts val="0"/>
              </a:spcAft>
              <a:defRPr sz="800"/>
            </a:lvl3pPr>
            <a:lvl4pPr>
              <a:defRPr sz="900"/>
            </a:lvl4pPr>
            <a:lvl5pPr>
              <a:defRPr sz="900"/>
            </a:lvl5pPr>
          </a:lstStyle>
          <a:p>
            <a:pPr lvl="0"/>
            <a:r>
              <a:rPr lang="en-US"/>
              <a:t>Click to edit Master text styles</a:t>
            </a:r>
          </a:p>
          <a:p>
            <a:pPr lvl="1"/>
            <a:r>
              <a:rPr lang="en-US"/>
              <a:t>Second level</a:t>
            </a:r>
          </a:p>
          <a:p>
            <a:pPr lvl="2"/>
            <a:r>
              <a:rPr lang="en-US"/>
              <a:t>Third level</a:t>
            </a:r>
          </a:p>
        </p:txBody>
      </p:sp>
      <p:sp>
        <p:nvSpPr>
          <p:cNvPr id="24" name="Text Placeholder 14">
            <a:extLst>
              <a:ext uri="{FF2B5EF4-FFF2-40B4-BE49-F238E27FC236}">
                <a16:creationId xmlns:a16="http://schemas.microsoft.com/office/drawing/2014/main" id="{402D5685-6307-4026-92F6-81268E8C4612}"/>
              </a:ext>
            </a:extLst>
          </p:cNvPr>
          <p:cNvSpPr>
            <a:spLocks noGrp="1"/>
          </p:cNvSpPr>
          <p:nvPr>
            <p:ph type="body" sz="quarter" idx="28"/>
          </p:nvPr>
        </p:nvSpPr>
        <p:spPr>
          <a:xfrm>
            <a:off x="6624000" y="2700000"/>
            <a:ext cx="1548000" cy="1800000"/>
          </a:xfrm>
        </p:spPr>
        <p:txBody>
          <a:bodyPr/>
          <a:lstStyle>
            <a:lvl1pPr>
              <a:lnSpc>
                <a:spcPct val="105000"/>
              </a:lnSpc>
              <a:spcAft>
                <a:spcPts val="0"/>
              </a:spcAft>
              <a:defRPr sz="900"/>
            </a:lvl1pPr>
            <a:lvl2pPr>
              <a:lnSpc>
                <a:spcPct val="105000"/>
              </a:lnSpc>
              <a:spcAft>
                <a:spcPts val="600"/>
              </a:spcAft>
              <a:defRPr sz="900">
                <a:latin typeface="+mn-lt"/>
              </a:defRPr>
            </a:lvl2pPr>
            <a:lvl3pPr>
              <a:lnSpc>
                <a:spcPct val="105000"/>
              </a:lnSpc>
              <a:spcAft>
                <a:spcPts val="0"/>
              </a:spcAft>
              <a:defRPr sz="800"/>
            </a:lvl3pPr>
            <a:lvl4pPr>
              <a:defRPr sz="900"/>
            </a:lvl4pPr>
            <a:lvl5pPr>
              <a:defRPr sz="9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0678659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o Slide_E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B2E1EB23-FD26-4667-BEDC-CD18947359A9}" type="datetime1">
              <a:rPr lang="en-GB" smtClean="0"/>
              <a:t>06/03/2023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9" name="Text Placeholder 7">
            <a:extLst>
              <a:ext uri="{FF2B5EF4-FFF2-40B4-BE49-F238E27FC236}">
                <a16:creationId xmlns:a16="http://schemas.microsoft.com/office/drawing/2014/main" id="{EFB40BF7-98B5-4271-A6EF-D267E0B58F6F}"/>
              </a:ext>
            </a:extLst>
          </p:cNvPr>
          <p:cNvSpPr>
            <a:spLocks noGrp="1"/>
          </p:cNvSpPr>
          <p:nvPr>
            <p:ph type="body" sz="quarter" idx="15"/>
          </p:nvPr>
        </p:nvSpPr>
        <p:spPr>
          <a:xfrm>
            <a:off x="1008000" y="1152000"/>
            <a:ext cx="3600000" cy="180000"/>
          </a:xfrm>
        </p:spPr>
        <p:txBody>
          <a:bodyPr/>
          <a:lstStyle>
            <a:lvl1pPr>
              <a:lnSpc>
                <a:spcPct val="90000"/>
              </a:lnSpc>
              <a:defRPr sz="1300">
                <a:solidFill>
                  <a:schemeClr val="accent2"/>
                </a:solidFill>
                <a:latin typeface="+mn-lt"/>
              </a:defRPr>
            </a:lvl1pPr>
          </a:lstStyle>
          <a:p>
            <a:pPr lvl="0"/>
            <a:r>
              <a:rPr lang="en-US"/>
              <a:t>Click to edit Master text styles</a:t>
            </a:r>
          </a:p>
        </p:txBody>
      </p:sp>
      <p:sp>
        <p:nvSpPr>
          <p:cNvPr id="11" name="Picture Placeholder 10">
            <a:extLst>
              <a:ext uri="{FF2B5EF4-FFF2-40B4-BE49-F238E27FC236}">
                <a16:creationId xmlns:a16="http://schemas.microsoft.com/office/drawing/2014/main" id="{DDE5DE00-D700-4358-9075-F95F6A0A842B}"/>
              </a:ext>
            </a:extLst>
          </p:cNvPr>
          <p:cNvSpPr>
            <a:spLocks noGrp="1"/>
          </p:cNvSpPr>
          <p:nvPr>
            <p:ph type="pic" sz="quarter" idx="16"/>
          </p:nvPr>
        </p:nvSpPr>
        <p:spPr>
          <a:xfrm>
            <a:off x="1008000" y="1584000"/>
            <a:ext cx="1548000" cy="1044000"/>
          </a:xfrm>
        </p:spPr>
        <p:txBody>
          <a:bodyPr/>
          <a:lstStyle/>
          <a:p>
            <a:r>
              <a:rPr lang="en-US"/>
              <a:t>Click icon to add picture</a:t>
            </a:r>
            <a:endParaRPr lang="en-GB" dirty="0"/>
          </a:p>
        </p:txBody>
      </p:sp>
      <p:sp>
        <p:nvSpPr>
          <p:cNvPr id="15" name="Picture Placeholder 10">
            <a:extLst>
              <a:ext uri="{FF2B5EF4-FFF2-40B4-BE49-F238E27FC236}">
                <a16:creationId xmlns:a16="http://schemas.microsoft.com/office/drawing/2014/main" id="{E84AA492-EA0A-4835-B98E-1E15F0EE7BFE}"/>
              </a:ext>
            </a:extLst>
          </p:cNvPr>
          <p:cNvSpPr>
            <a:spLocks noGrp="1"/>
          </p:cNvSpPr>
          <p:nvPr>
            <p:ph type="pic" sz="quarter" idx="23"/>
          </p:nvPr>
        </p:nvSpPr>
        <p:spPr>
          <a:xfrm>
            <a:off x="2880000" y="1584000"/>
            <a:ext cx="1548000" cy="1044000"/>
          </a:xfrm>
        </p:spPr>
        <p:txBody>
          <a:bodyPr/>
          <a:lstStyle/>
          <a:p>
            <a:r>
              <a:rPr lang="en-US"/>
              <a:t>Click icon to add picture</a:t>
            </a:r>
            <a:endParaRPr lang="en-GB" dirty="0"/>
          </a:p>
        </p:txBody>
      </p:sp>
      <p:sp>
        <p:nvSpPr>
          <p:cNvPr id="18" name="Picture Placeholder 10">
            <a:extLst>
              <a:ext uri="{FF2B5EF4-FFF2-40B4-BE49-F238E27FC236}">
                <a16:creationId xmlns:a16="http://schemas.microsoft.com/office/drawing/2014/main" id="{BD65FD91-75E4-4943-BE27-DFF8A2D42865}"/>
              </a:ext>
            </a:extLst>
          </p:cNvPr>
          <p:cNvSpPr>
            <a:spLocks noGrp="1"/>
          </p:cNvSpPr>
          <p:nvPr>
            <p:ph type="pic" sz="quarter" idx="24"/>
          </p:nvPr>
        </p:nvSpPr>
        <p:spPr>
          <a:xfrm>
            <a:off x="4752000" y="1584000"/>
            <a:ext cx="1548000" cy="1044000"/>
          </a:xfrm>
        </p:spPr>
        <p:txBody>
          <a:bodyPr/>
          <a:lstStyle/>
          <a:p>
            <a:r>
              <a:rPr lang="en-US"/>
              <a:t>Click icon to add picture</a:t>
            </a:r>
            <a:endParaRPr lang="en-GB" dirty="0"/>
          </a:p>
        </p:txBody>
      </p:sp>
      <p:sp>
        <p:nvSpPr>
          <p:cNvPr id="19" name="Picture Placeholder 10">
            <a:extLst>
              <a:ext uri="{FF2B5EF4-FFF2-40B4-BE49-F238E27FC236}">
                <a16:creationId xmlns:a16="http://schemas.microsoft.com/office/drawing/2014/main" id="{3DE60C8B-C548-4269-A42B-A6930387DC15}"/>
              </a:ext>
            </a:extLst>
          </p:cNvPr>
          <p:cNvSpPr>
            <a:spLocks noGrp="1"/>
          </p:cNvSpPr>
          <p:nvPr>
            <p:ph type="pic" sz="quarter" idx="25"/>
          </p:nvPr>
        </p:nvSpPr>
        <p:spPr>
          <a:xfrm>
            <a:off x="6624000" y="1584000"/>
            <a:ext cx="1548000" cy="1044000"/>
          </a:xfrm>
        </p:spPr>
        <p:txBody>
          <a:bodyPr/>
          <a:lstStyle/>
          <a:p>
            <a:r>
              <a:rPr lang="en-US"/>
              <a:t>Click icon to add picture</a:t>
            </a:r>
            <a:endParaRPr lang="en-GB" dirty="0"/>
          </a:p>
        </p:txBody>
      </p:sp>
      <p:sp>
        <p:nvSpPr>
          <p:cNvPr id="16" name="Picture Placeholder 10">
            <a:extLst>
              <a:ext uri="{FF2B5EF4-FFF2-40B4-BE49-F238E27FC236}">
                <a16:creationId xmlns:a16="http://schemas.microsoft.com/office/drawing/2014/main" id="{FF1DE60A-0F83-4D7E-B4F9-401F3B91E59C}"/>
              </a:ext>
            </a:extLst>
          </p:cNvPr>
          <p:cNvSpPr>
            <a:spLocks noGrp="1"/>
          </p:cNvSpPr>
          <p:nvPr>
            <p:ph type="pic" sz="quarter" idx="26"/>
          </p:nvPr>
        </p:nvSpPr>
        <p:spPr>
          <a:xfrm>
            <a:off x="1008000" y="3096000"/>
            <a:ext cx="1548000" cy="1044000"/>
          </a:xfrm>
        </p:spPr>
        <p:txBody>
          <a:bodyPr/>
          <a:lstStyle/>
          <a:p>
            <a:r>
              <a:rPr lang="en-US"/>
              <a:t>Click icon to add picture</a:t>
            </a:r>
            <a:endParaRPr lang="en-GB" dirty="0"/>
          </a:p>
        </p:txBody>
      </p:sp>
      <p:sp>
        <p:nvSpPr>
          <p:cNvPr id="17" name="Picture Placeholder 10">
            <a:extLst>
              <a:ext uri="{FF2B5EF4-FFF2-40B4-BE49-F238E27FC236}">
                <a16:creationId xmlns:a16="http://schemas.microsoft.com/office/drawing/2014/main" id="{816B7E4D-8FAE-4FE6-8C96-2A9564A98E7C}"/>
              </a:ext>
            </a:extLst>
          </p:cNvPr>
          <p:cNvSpPr>
            <a:spLocks noGrp="1"/>
          </p:cNvSpPr>
          <p:nvPr>
            <p:ph type="pic" sz="quarter" idx="27"/>
          </p:nvPr>
        </p:nvSpPr>
        <p:spPr>
          <a:xfrm>
            <a:off x="2880000" y="3096000"/>
            <a:ext cx="1548000" cy="1044000"/>
          </a:xfrm>
        </p:spPr>
        <p:txBody>
          <a:bodyPr/>
          <a:lstStyle/>
          <a:p>
            <a:r>
              <a:rPr lang="en-US"/>
              <a:t>Click icon to add picture</a:t>
            </a:r>
            <a:endParaRPr lang="en-GB" dirty="0"/>
          </a:p>
        </p:txBody>
      </p:sp>
      <p:sp>
        <p:nvSpPr>
          <p:cNvPr id="23" name="Picture Placeholder 10">
            <a:extLst>
              <a:ext uri="{FF2B5EF4-FFF2-40B4-BE49-F238E27FC236}">
                <a16:creationId xmlns:a16="http://schemas.microsoft.com/office/drawing/2014/main" id="{CA2FBCA2-C5FA-487E-9D20-9F7C07C325DF}"/>
              </a:ext>
            </a:extLst>
          </p:cNvPr>
          <p:cNvSpPr>
            <a:spLocks noGrp="1"/>
          </p:cNvSpPr>
          <p:nvPr>
            <p:ph type="pic" sz="quarter" idx="28"/>
          </p:nvPr>
        </p:nvSpPr>
        <p:spPr>
          <a:xfrm>
            <a:off x="4752000" y="3096000"/>
            <a:ext cx="1548000" cy="1044000"/>
          </a:xfrm>
        </p:spPr>
        <p:txBody>
          <a:bodyPr/>
          <a:lstStyle/>
          <a:p>
            <a:r>
              <a:rPr lang="en-US"/>
              <a:t>Click icon to add picture</a:t>
            </a:r>
            <a:endParaRPr lang="en-GB" dirty="0"/>
          </a:p>
        </p:txBody>
      </p:sp>
      <p:sp>
        <p:nvSpPr>
          <p:cNvPr id="24" name="Picture Placeholder 10">
            <a:extLst>
              <a:ext uri="{FF2B5EF4-FFF2-40B4-BE49-F238E27FC236}">
                <a16:creationId xmlns:a16="http://schemas.microsoft.com/office/drawing/2014/main" id="{FB26248D-8A32-43C9-ABB1-DE46D11CB2C8}"/>
              </a:ext>
            </a:extLst>
          </p:cNvPr>
          <p:cNvSpPr>
            <a:spLocks noGrp="1"/>
          </p:cNvSpPr>
          <p:nvPr>
            <p:ph type="pic" sz="quarter" idx="29"/>
          </p:nvPr>
        </p:nvSpPr>
        <p:spPr>
          <a:xfrm>
            <a:off x="6624000" y="3096000"/>
            <a:ext cx="1548000" cy="1044000"/>
          </a:xfrm>
        </p:spPr>
        <p:txBody>
          <a:bodyPr/>
          <a:lstStyle/>
          <a:p>
            <a:r>
              <a:rPr lang="en-US"/>
              <a:t>Click icon to add picture</a:t>
            </a:r>
            <a:endParaRPr lang="en-GB" dirty="0"/>
          </a:p>
        </p:txBody>
      </p:sp>
      <p:sp>
        <p:nvSpPr>
          <p:cNvPr id="25" name="Text Placeholder 12">
            <a:extLst>
              <a:ext uri="{FF2B5EF4-FFF2-40B4-BE49-F238E27FC236}">
                <a16:creationId xmlns:a16="http://schemas.microsoft.com/office/drawing/2014/main" id="{F0859472-B226-4861-8A99-6B1712201B1D}"/>
              </a:ext>
            </a:extLst>
          </p:cNvPr>
          <p:cNvSpPr>
            <a:spLocks noGrp="1"/>
          </p:cNvSpPr>
          <p:nvPr>
            <p:ph type="body" sz="quarter" idx="17"/>
          </p:nvPr>
        </p:nvSpPr>
        <p:spPr>
          <a:xfrm>
            <a:off x="1008000" y="2700000"/>
            <a:ext cx="1548000" cy="360000"/>
          </a:xfrm>
        </p:spPr>
        <p:txBody>
          <a:bodyPr/>
          <a:lstStyle>
            <a:lvl1pPr>
              <a:lnSpc>
                <a:spcPct val="105000"/>
              </a:lnSpc>
              <a:spcAft>
                <a:spcPts val="0"/>
              </a:spcAft>
              <a:defRPr sz="900"/>
            </a:lvl1pPr>
            <a:lvl2pPr>
              <a:lnSpc>
                <a:spcPct val="105000"/>
              </a:lnSpc>
              <a:spcAft>
                <a:spcPts val="0"/>
              </a:spcAft>
              <a:defRPr sz="900">
                <a:latin typeface="+mn-lt"/>
              </a:defRPr>
            </a:lvl2pPr>
            <a:lvl3pPr>
              <a:defRPr sz="900"/>
            </a:lvl3pPr>
            <a:lvl4pPr>
              <a:defRPr sz="900"/>
            </a:lvl4pPr>
            <a:lvl5pPr>
              <a:defRPr sz="900"/>
            </a:lvl5pPr>
          </a:lstStyle>
          <a:p>
            <a:pPr lvl="0"/>
            <a:r>
              <a:rPr lang="en-US"/>
              <a:t>Click to edit Master text styles</a:t>
            </a:r>
          </a:p>
          <a:p>
            <a:pPr lvl="1"/>
            <a:r>
              <a:rPr lang="en-US"/>
              <a:t>Second level</a:t>
            </a:r>
          </a:p>
        </p:txBody>
      </p:sp>
      <p:sp>
        <p:nvSpPr>
          <p:cNvPr id="26" name="Text Placeholder 12">
            <a:extLst>
              <a:ext uri="{FF2B5EF4-FFF2-40B4-BE49-F238E27FC236}">
                <a16:creationId xmlns:a16="http://schemas.microsoft.com/office/drawing/2014/main" id="{00651CC2-599E-4051-AE67-B5121A29BAD3}"/>
              </a:ext>
            </a:extLst>
          </p:cNvPr>
          <p:cNvSpPr>
            <a:spLocks noGrp="1"/>
          </p:cNvSpPr>
          <p:nvPr>
            <p:ph type="body" sz="quarter" idx="30"/>
          </p:nvPr>
        </p:nvSpPr>
        <p:spPr>
          <a:xfrm>
            <a:off x="2880000" y="2700000"/>
            <a:ext cx="1548000" cy="360000"/>
          </a:xfrm>
        </p:spPr>
        <p:txBody>
          <a:bodyPr/>
          <a:lstStyle>
            <a:lvl1pPr>
              <a:lnSpc>
                <a:spcPct val="105000"/>
              </a:lnSpc>
              <a:spcAft>
                <a:spcPts val="0"/>
              </a:spcAft>
              <a:defRPr sz="900"/>
            </a:lvl1pPr>
            <a:lvl2pPr>
              <a:lnSpc>
                <a:spcPct val="105000"/>
              </a:lnSpc>
              <a:spcAft>
                <a:spcPts val="0"/>
              </a:spcAft>
              <a:defRPr sz="900">
                <a:latin typeface="+mn-lt"/>
              </a:defRPr>
            </a:lvl2pPr>
            <a:lvl3pPr>
              <a:defRPr sz="900"/>
            </a:lvl3pPr>
            <a:lvl4pPr>
              <a:defRPr sz="900"/>
            </a:lvl4pPr>
            <a:lvl5pPr>
              <a:defRPr sz="900"/>
            </a:lvl5pPr>
          </a:lstStyle>
          <a:p>
            <a:pPr lvl="0"/>
            <a:r>
              <a:rPr lang="en-US"/>
              <a:t>Click to edit Master text styles</a:t>
            </a:r>
          </a:p>
          <a:p>
            <a:pPr lvl="1"/>
            <a:r>
              <a:rPr lang="en-US"/>
              <a:t>Second level</a:t>
            </a:r>
          </a:p>
        </p:txBody>
      </p:sp>
      <p:sp>
        <p:nvSpPr>
          <p:cNvPr id="27" name="Text Placeholder 12">
            <a:extLst>
              <a:ext uri="{FF2B5EF4-FFF2-40B4-BE49-F238E27FC236}">
                <a16:creationId xmlns:a16="http://schemas.microsoft.com/office/drawing/2014/main" id="{DB17F2F4-DD0C-405A-8D6B-BE961FE91CA5}"/>
              </a:ext>
            </a:extLst>
          </p:cNvPr>
          <p:cNvSpPr>
            <a:spLocks noGrp="1"/>
          </p:cNvSpPr>
          <p:nvPr>
            <p:ph type="body" sz="quarter" idx="31"/>
          </p:nvPr>
        </p:nvSpPr>
        <p:spPr>
          <a:xfrm>
            <a:off x="4752000" y="2700000"/>
            <a:ext cx="1548000" cy="360000"/>
          </a:xfrm>
        </p:spPr>
        <p:txBody>
          <a:bodyPr/>
          <a:lstStyle>
            <a:lvl1pPr>
              <a:lnSpc>
                <a:spcPct val="105000"/>
              </a:lnSpc>
              <a:spcAft>
                <a:spcPts val="0"/>
              </a:spcAft>
              <a:defRPr sz="900"/>
            </a:lvl1pPr>
            <a:lvl2pPr>
              <a:lnSpc>
                <a:spcPct val="105000"/>
              </a:lnSpc>
              <a:spcAft>
                <a:spcPts val="0"/>
              </a:spcAft>
              <a:defRPr sz="900">
                <a:latin typeface="+mn-lt"/>
              </a:defRPr>
            </a:lvl2pPr>
            <a:lvl3pPr>
              <a:defRPr sz="900"/>
            </a:lvl3pPr>
            <a:lvl4pPr>
              <a:defRPr sz="900"/>
            </a:lvl4pPr>
            <a:lvl5pPr>
              <a:defRPr sz="900"/>
            </a:lvl5pPr>
          </a:lstStyle>
          <a:p>
            <a:pPr lvl="0"/>
            <a:r>
              <a:rPr lang="en-US"/>
              <a:t>Click to edit Master text styles</a:t>
            </a:r>
          </a:p>
          <a:p>
            <a:pPr lvl="1"/>
            <a:r>
              <a:rPr lang="en-US"/>
              <a:t>Second level</a:t>
            </a:r>
          </a:p>
        </p:txBody>
      </p:sp>
      <p:sp>
        <p:nvSpPr>
          <p:cNvPr id="28" name="Text Placeholder 12">
            <a:extLst>
              <a:ext uri="{FF2B5EF4-FFF2-40B4-BE49-F238E27FC236}">
                <a16:creationId xmlns:a16="http://schemas.microsoft.com/office/drawing/2014/main" id="{AE77C902-6EF2-412E-885C-1203790889BF}"/>
              </a:ext>
            </a:extLst>
          </p:cNvPr>
          <p:cNvSpPr>
            <a:spLocks noGrp="1"/>
          </p:cNvSpPr>
          <p:nvPr>
            <p:ph type="body" sz="quarter" idx="32"/>
          </p:nvPr>
        </p:nvSpPr>
        <p:spPr>
          <a:xfrm>
            <a:off x="6624000" y="2700000"/>
            <a:ext cx="1548000" cy="360000"/>
          </a:xfrm>
        </p:spPr>
        <p:txBody>
          <a:bodyPr/>
          <a:lstStyle>
            <a:lvl1pPr>
              <a:lnSpc>
                <a:spcPct val="105000"/>
              </a:lnSpc>
              <a:spcAft>
                <a:spcPts val="0"/>
              </a:spcAft>
              <a:defRPr sz="900"/>
            </a:lvl1pPr>
            <a:lvl2pPr>
              <a:lnSpc>
                <a:spcPct val="105000"/>
              </a:lnSpc>
              <a:spcAft>
                <a:spcPts val="0"/>
              </a:spcAft>
              <a:defRPr sz="900">
                <a:latin typeface="+mn-lt"/>
              </a:defRPr>
            </a:lvl2pPr>
            <a:lvl3pPr>
              <a:defRPr sz="900"/>
            </a:lvl3pPr>
            <a:lvl4pPr>
              <a:defRPr sz="900"/>
            </a:lvl4pPr>
            <a:lvl5pPr>
              <a:defRPr sz="900"/>
            </a:lvl5pPr>
          </a:lstStyle>
          <a:p>
            <a:pPr lvl="0"/>
            <a:r>
              <a:rPr lang="en-US"/>
              <a:t>Click to edit Master text styles</a:t>
            </a:r>
          </a:p>
          <a:p>
            <a:pPr lvl="1"/>
            <a:r>
              <a:rPr lang="en-US"/>
              <a:t>Second level</a:t>
            </a:r>
          </a:p>
        </p:txBody>
      </p:sp>
      <p:sp>
        <p:nvSpPr>
          <p:cNvPr id="29" name="Text Placeholder 12">
            <a:extLst>
              <a:ext uri="{FF2B5EF4-FFF2-40B4-BE49-F238E27FC236}">
                <a16:creationId xmlns:a16="http://schemas.microsoft.com/office/drawing/2014/main" id="{0B90E875-1A00-4692-AFD2-8998BA87B249}"/>
              </a:ext>
            </a:extLst>
          </p:cNvPr>
          <p:cNvSpPr>
            <a:spLocks noGrp="1"/>
          </p:cNvSpPr>
          <p:nvPr>
            <p:ph type="body" sz="quarter" idx="33"/>
          </p:nvPr>
        </p:nvSpPr>
        <p:spPr>
          <a:xfrm>
            <a:off x="1008000" y="4212000"/>
            <a:ext cx="1548000" cy="360000"/>
          </a:xfrm>
        </p:spPr>
        <p:txBody>
          <a:bodyPr/>
          <a:lstStyle>
            <a:lvl1pPr>
              <a:lnSpc>
                <a:spcPct val="105000"/>
              </a:lnSpc>
              <a:spcAft>
                <a:spcPts val="0"/>
              </a:spcAft>
              <a:defRPr sz="900"/>
            </a:lvl1pPr>
            <a:lvl2pPr>
              <a:lnSpc>
                <a:spcPct val="105000"/>
              </a:lnSpc>
              <a:spcAft>
                <a:spcPts val="0"/>
              </a:spcAft>
              <a:defRPr sz="900">
                <a:latin typeface="+mn-lt"/>
              </a:defRPr>
            </a:lvl2pPr>
            <a:lvl3pPr>
              <a:defRPr sz="900"/>
            </a:lvl3pPr>
            <a:lvl4pPr>
              <a:defRPr sz="900"/>
            </a:lvl4pPr>
            <a:lvl5pPr>
              <a:defRPr sz="900"/>
            </a:lvl5pPr>
          </a:lstStyle>
          <a:p>
            <a:pPr lvl="0"/>
            <a:r>
              <a:rPr lang="en-US"/>
              <a:t>Click to edit Master text styles</a:t>
            </a:r>
          </a:p>
          <a:p>
            <a:pPr lvl="1"/>
            <a:r>
              <a:rPr lang="en-US"/>
              <a:t>Second level</a:t>
            </a:r>
          </a:p>
        </p:txBody>
      </p:sp>
      <p:sp>
        <p:nvSpPr>
          <p:cNvPr id="30" name="Text Placeholder 12">
            <a:extLst>
              <a:ext uri="{FF2B5EF4-FFF2-40B4-BE49-F238E27FC236}">
                <a16:creationId xmlns:a16="http://schemas.microsoft.com/office/drawing/2014/main" id="{7B58B720-F280-4E33-AFAF-9606306E03F7}"/>
              </a:ext>
            </a:extLst>
          </p:cNvPr>
          <p:cNvSpPr>
            <a:spLocks noGrp="1"/>
          </p:cNvSpPr>
          <p:nvPr>
            <p:ph type="body" sz="quarter" idx="34"/>
          </p:nvPr>
        </p:nvSpPr>
        <p:spPr>
          <a:xfrm>
            <a:off x="2880000" y="4212000"/>
            <a:ext cx="1548000" cy="360000"/>
          </a:xfrm>
        </p:spPr>
        <p:txBody>
          <a:bodyPr/>
          <a:lstStyle>
            <a:lvl1pPr>
              <a:lnSpc>
                <a:spcPct val="105000"/>
              </a:lnSpc>
              <a:spcAft>
                <a:spcPts val="0"/>
              </a:spcAft>
              <a:defRPr sz="900"/>
            </a:lvl1pPr>
            <a:lvl2pPr>
              <a:lnSpc>
                <a:spcPct val="105000"/>
              </a:lnSpc>
              <a:spcAft>
                <a:spcPts val="0"/>
              </a:spcAft>
              <a:defRPr sz="900">
                <a:latin typeface="+mn-lt"/>
              </a:defRPr>
            </a:lvl2pPr>
            <a:lvl3pPr>
              <a:defRPr sz="900"/>
            </a:lvl3pPr>
            <a:lvl4pPr>
              <a:defRPr sz="900"/>
            </a:lvl4pPr>
            <a:lvl5pPr>
              <a:defRPr sz="900"/>
            </a:lvl5pPr>
          </a:lstStyle>
          <a:p>
            <a:pPr lvl="0"/>
            <a:r>
              <a:rPr lang="en-US"/>
              <a:t>Click to edit Master text styles</a:t>
            </a:r>
          </a:p>
          <a:p>
            <a:pPr lvl="1"/>
            <a:r>
              <a:rPr lang="en-US"/>
              <a:t>Second level</a:t>
            </a:r>
          </a:p>
        </p:txBody>
      </p:sp>
      <p:sp>
        <p:nvSpPr>
          <p:cNvPr id="31" name="Text Placeholder 12">
            <a:extLst>
              <a:ext uri="{FF2B5EF4-FFF2-40B4-BE49-F238E27FC236}">
                <a16:creationId xmlns:a16="http://schemas.microsoft.com/office/drawing/2014/main" id="{BF55BFD9-CFE9-4DC2-BF64-C099C6F6FBE1}"/>
              </a:ext>
            </a:extLst>
          </p:cNvPr>
          <p:cNvSpPr>
            <a:spLocks noGrp="1"/>
          </p:cNvSpPr>
          <p:nvPr>
            <p:ph type="body" sz="quarter" idx="35"/>
          </p:nvPr>
        </p:nvSpPr>
        <p:spPr>
          <a:xfrm>
            <a:off x="4752000" y="4212000"/>
            <a:ext cx="1548000" cy="360000"/>
          </a:xfrm>
        </p:spPr>
        <p:txBody>
          <a:bodyPr/>
          <a:lstStyle>
            <a:lvl1pPr>
              <a:lnSpc>
                <a:spcPct val="105000"/>
              </a:lnSpc>
              <a:spcAft>
                <a:spcPts val="0"/>
              </a:spcAft>
              <a:defRPr sz="900"/>
            </a:lvl1pPr>
            <a:lvl2pPr>
              <a:lnSpc>
                <a:spcPct val="105000"/>
              </a:lnSpc>
              <a:spcAft>
                <a:spcPts val="0"/>
              </a:spcAft>
              <a:defRPr sz="900">
                <a:latin typeface="+mn-lt"/>
              </a:defRPr>
            </a:lvl2pPr>
            <a:lvl3pPr>
              <a:defRPr sz="900"/>
            </a:lvl3pPr>
            <a:lvl4pPr>
              <a:defRPr sz="900"/>
            </a:lvl4pPr>
            <a:lvl5pPr>
              <a:defRPr sz="900"/>
            </a:lvl5pPr>
          </a:lstStyle>
          <a:p>
            <a:pPr lvl="0"/>
            <a:r>
              <a:rPr lang="en-US"/>
              <a:t>Click to edit Master text styles</a:t>
            </a:r>
          </a:p>
          <a:p>
            <a:pPr lvl="1"/>
            <a:r>
              <a:rPr lang="en-US"/>
              <a:t>Second level</a:t>
            </a:r>
          </a:p>
        </p:txBody>
      </p:sp>
      <p:sp>
        <p:nvSpPr>
          <p:cNvPr id="32" name="Text Placeholder 12">
            <a:extLst>
              <a:ext uri="{FF2B5EF4-FFF2-40B4-BE49-F238E27FC236}">
                <a16:creationId xmlns:a16="http://schemas.microsoft.com/office/drawing/2014/main" id="{44DA8671-5B26-42A3-9A95-49DC3C20E047}"/>
              </a:ext>
            </a:extLst>
          </p:cNvPr>
          <p:cNvSpPr>
            <a:spLocks noGrp="1"/>
          </p:cNvSpPr>
          <p:nvPr>
            <p:ph type="body" sz="quarter" idx="36"/>
          </p:nvPr>
        </p:nvSpPr>
        <p:spPr>
          <a:xfrm>
            <a:off x="6624000" y="4212000"/>
            <a:ext cx="1548000" cy="360000"/>
          </a:xfrm>
        </p:spPr>
        <p:txBody>
          <a:bodyPr/>
          <a:lstStyle>
            <a:lvl1pPr>
              <a:lnSpc>
                <a:spcPct val="105000"/>
              </a:lnSpc>
              <a:spcAft>
                <a:spcPts val="0"/>
              </a:spcAft>
              <a:defRPr sz="900"/>
            </a:lvl1pPr>
            <a:lvl2pPr>
              <a:lnSpc>
                <a:spcPct val="105000"/>
              </a:lnSpc>
              <a:spcAft>
                <a:spcPts val="0"/>
              </a:spcAft>
              <a:defRPr sz="900">
                <a:latin typeface="+mn-lt"/>
              </a:defRPr>
            </a:lvl2pPr>
            <a:lvl3pPr>
              <a:defRPr sz="900"/>
            </a:lvl3pPr>
            <a:lvl4pPr>
              <a:defRPr sz="900"/>
            </a:lvl4pPr>
            <a:lvl5pPr>
              <a:defRPr sz="9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714959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ne Image +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9F82AB88-4814-4B45-9B80-3378D150B2C6}" type="datetime1">
              <a:rPr lang="en-GB" smtClean="0"/>
              <a:t>06/03/2023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9" name="Text Placeholder 7">
            <a:extLst>
              <a:ext uri="{FF2B5EF4-FFF2-40B4-BE49-F238E27FC236}">
                <a16:creationId xmlns:a16="http://schemas.microsoft.com/office/drawing/2014/main" id="{EFB40BF7-98B5-4271-A6EF-D267E0B58F6F}"/>
              </a:ext>
            </a:extLst>
          </p:cNvPr>
          <p:cNvSpPr>
            <a:spLocks noGrp="1"/>
          </p:cNvSpPr>
          <p:nvPr>
            <p:ph type="body" sz="quarter" idx="15"/>
          </p:nvPr>
        </p:nvSpPr>
        <p:spPr>
          <a:xfrm>
            <a:off x="1008000" y="1152000"/>
            <a:ext cx="3600000" cy="180000"/>
          </a:xfrm>
        </p:spPr>
        <p:txBody>
          <a:bodyPr/>
          <a:lstStyle>
            <a:lvl1pPr>
              <a:lnSpc>
                <a:spcPct val="90000"/>
              </a:lnSpc>
              <a:defRPr sz="1300">
                <a:solidFill>
                  <a:schemeClr val="accent2"/>
                </a:solidFill>
                <a:latin typeface="+mn-lt"/>
              </a:defRPr>
            </a:lvl1pPr>
          </a:lstStyle>
          <a:p>
            <a:pPr lvl="0"/>
            <a:r>
              <a:rPr lang="en-US"/>
              <a:t>Click to edit Master text styles</a:t>
            </a:r>
          </a:p>
        </p:txBody>
      </p:sp>
      <p:sp>
        <p:nvSpPr>
          <p:cNvPr id="11" name="Picture Placeholder 10">
            <a:extLst>
              <a:ext uri="{FF2B5EF4-FFF2-40B4-BE49-F238E27FC236}">
                <a16:creationId xmlns:a16="http://schemas.microsoft.com/office/drawing/2014/main" id="{DDE5DE00-D700-4358-9075-F95F6A0A842B}"/>
              </a:ext>
            </a:extLst>
          </p:cNvPr>
          <p:cNvSpPr>
            <a:spLocks noGrp="1"/>
          </p:cNvSpPr>
          <p:nvPr>
            <p:ph type="pic" sz="quarter" idx="16"/>
          </p:nvPr>
        </p:nvSpPr>
        <p:spPr>
          <a:xfrm>
            <a:off x="1008000" y="1584000"/>
            <a:ext cx="3384000" cy="2880000"/>
          </a:xfrm>
        </p:spPr>
        <p:txBody>
          <a:bodyPr/>
          <a:lstStyle/>
          <a:p>
            <a:r>
              <a:rPr lang="en-US"/>
              <a:t>Click icon to add picture</a:t>
            </a:r>
            <a:endParaRPr lang="en-GB" dirty="0"/>
          </a:p>
        </p:txBody>
      </p:sp>
      <p:sp>
        <p:nvSpPr>
          <p:cNvPr id="7" name="Text Placeholder 6">
            <a:extLst>
              <a:ext uri="{FF2B5EF4-FFF2-40B4-BE49-F238E27FC236}">
                <a16:creationId xmlns:a16="http://schemas.microsoft.com/office/drawing/2014/main" id="{58A24CF1-53FE-4E66-8F22-DB9321FA8783}"/>
              </a:ext>
            </a:extLst>
          </p:cNvPr>
          <p:cNvSpPr>
            <a:spLocks noGrp="1"/>
          </p:cNvSpPr>
          <p:nvPr>
            <p:ph type="body" sz="quarter" idx="17"/>
          </p:nvPr>
        </p:nvSpPr>
        <p:spPr>
          <a:xfrm>
            <a:off x="4679999" y="1583999"/>
            <a:ext cx="3528001" cy="2880000"/>
          </a:xfrm>
        </p:spPr>
        <p:txBody>
          <a:bodyPr/>
          <a:lstStyle>
            <a:lvl2pPr>
              <a:spcAft>
                <a:spcPts val="1200"/>
              </a:spcAft>
              <a:defRPr sz="800">
                <a:latin typeface="+mn-lt"/>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2194532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Image + Text_Portrai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441962FB-06C4-48D6-B0C9-8F80C2B2EC45}" type="datetime1">
              <a:rPr lang="en-GB" smtClean="0"/>
              <a:t>06/03/2023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9" name="Text Placeholder 7">
            <a:extLst>
              <a:ext uri="{FF2B5EF4-FFF2-40B4-BE49-F238E27FC236}">
                <a16:creationId xmlns:a16="http://schemas.microsoft.com/office/drawing/2014/main" id="{EFB40BF7-98B5-4271-A6EF-D267E0B58F6F}"/>
              </a:ext>
            </a:extLst>
          </p:cNvPr>
          <p:cNvSpPr>
            <a:spLocks noGrp="1"/>
          </p:cNvSpPr>
          <p:nvPr>
            <p:ph type="body" sz="quarter" idx="15"/>
          </p:nvPr>
        </p:nvSpPr>
        <p:spPr>
          <a:xfrm>
            <a:off x="1008000" y="1152000"/>
            <a:ext cx="3600000" cy="180000"/>
          </a:xfrm>
        </p:spPr>
        <p:txBody>
          <a:bodyPr/>
          <a:lstStyle>
            <a:lvl1pPr>
              <a:lnSpc>
                <a:spcPct val="90000"/>
              </a:lnSpc>
              <a:defRPr sz="1300">
                <a:solidFill>
                  <a:schemeClr val="accent2"/>
                </a:solidFill>
                <a:latin typeface="+mn-lt"/>
              </a:defRPr>
            </a:lvl1pPr>
          </a:lstStyle>
          <a:p>
            <a:pPr lvl="0"/>
            <a:r>
              <a:rPr lang="en-US"/>
              <a:t>Click to edit Master text styles</a:t>
            </a:r>
          </a:p>
        </p:txBody>
      </p:sp>
      <p:sp>
        <p:nvSpPr>
          <p:cNvPr id="11" name="Picture Placeholder 10">
            <a:extLst>
              <a:ext uri="{FF2B5EF4-FFF2-40B4-BE49-F238E27FC236}">
                <a16:creationId xmlns:a16="http://schemas.microsoft.com/office/drawing/2014/main" id="{DDE5DE00-D700-4358-9075-F95F6A0A842B}"/>
              </a:ext>
            </a:extLst>
          </p:cNvPr>
          <p:cNvSpPr>
            <a:spLocks noGrp="1"/>
          </p:cNvSpPr>
          <p:nvPr>
            <p:ph type="pic" sz="quarter" idx="16"/>
          </p:nvPr>
        </p:nvSpPr>
        <p:spPr>
          <a:xfrm>
            <a:off x="1008000" y="1584000"/>
            <a:ext cx="3384000" cy="1656000"/>
          </a:xfrm>
        </p:spPr>
        <p:txBody>
          <a:bodyPr/>
          <a:lstStyle/>
          <a:p>
            <a:r>
              <a:rPr lang="en-US"/>
              <a:t>Click icon to add picture</a:t>
            </a:r>
            <a:endParaRPr lang="en-GB" dirty="0"/>
          </a:p>
        </p:txBody>
      </p:sp>
      <p:sp>
        <p:nvSpPr>
          <p:cNvPr id="7" name="Text Placeholder 6">
            <a:extLst>
              <a:ext uri="{FF2B5EF4-FFF2-40B4-BE49-F238E27FC236}">
                <a16:creationId xmlns:a16="http://schemas.microsoft.com/office/drawing/2014/main" id="{58A24CF1-53FE-4E66-8F22-DB9321FA8783}"/>
              </a:ext>
            </a:extLst>
          </p:cNvPr>
          <p:cNvSpPr>
            <a:spLocks noGrp="1"/>
          </p:cNvSpPr>
          <p:nvPr>
            <p:ph type="body" sz="quarter" idx="17"/>
          </p:nvPr>
        </p:nvSpPr>
        <p:spPr>
          <a:xfrm>
            <a:off x="1008000" y="3456000"/>
            <a:ext cx="3384000" cy="1080000"/>
          </a:xfrm>
        </p:spPr>
        <p:txBody>
          <a:bodyPr/>
          <a:lstStyle>
            <a:lvl2pPr>
              <a:spcAft>
                <a:spcPts val="1200"/>
              </a:spcAft>
              <a:defRPr sz="800">
                <a:latin typeface="+mn-lt"/>
              </a:defRPr>
            </a:lvl2pPr>
          </a:lstStyle>
          <a:p>
            <a:pPr lvl="0"/>
            <a:r>
              <a:rPr lang="en-US"/>
              <a:t>Click to edit Master text styles</a:t>
            </a:r>
          </a:p>
          <a:p>
            <a:pPr lvl="1"/>
            <a:r>
              <a:rPr lang="en-US"/>
              <a:t>Second level</a:t>
            </a:r>
          </a:p>
        </p:txBody>
      </p:sp>
      <p:sp>
        <p:nvSpPr>
          <p:cNvPr id="12" name="Picture Placeholder 10">
            <a:extLst>
              <a:ext uri="{FF2B5EF4-FFF2-40B4-BE49-F238E27FC236}">
                <a16:creationId xmlns:a16="http://schemas.microsoft.com/office/drawing/2014/main" id="{FD885579-A3F5-4A94-B20D-8E03F72111A7}"/>
              </a:ext>
            </a:extLst>
          </p:cNvPr>
          <p:cNvSpPr>
            <a:spLocks noGrp="1"/>
          </p:cNvSpPr>
          <p:nvPr>
            <p:ph type="pic" sz="quarter" idx="18"/>
          </p:nvPr>
        </p:nvSpPr>
        <p:spPr>
          <a:xfrm>
            <a:off x="4680000" y="1584000"/>
            <a:ext cx="3384000" cy="1656000"/>
          </a:xfrm>
        </p:spPr>
        <p:txBody>
          <a:bodyPr/>
          <a:lstStyle/>
          <a:p>
            <a:r>
              <a:rPr lang="en-US"/>
              <a:t>Click icon to add picture</a:t>
            </a:r>
            <a:endParaRPr lang="en-GB" dirty="0"/>
          </a:p>
        </p:txBody>
      </p:sp>
      <p:sp>
        <p:nvSpPr>
          <p:cNvPr id="13" name="Text Placeholder 6">
            <a:extLst>
              <a:ext uri="{FF2B5EF4-FFF2-40B4-BE49-F238E27FC236}">
                <a16:creationId xmlns:a16="http://schemas.microsoft.com/office/drawing/2014/main" id="{95D8B86B-5DAE-4B2A-B803-627ECBD0A777}"/>
              </a:ext>
            </a:extLst>
          </p:cNvPr>
          <p:cNvSpPr>
            <a:spLocks noGrp="1"/>
          </p:cNvSpPr>
          <p:nvPr>
            <p:ph type="body" sz="quarter" idx="19"/>
          </p:nvPr>
        </p:nvSpPr>
        <p:spPr>
          <a:xfrm>
            <a:off x="4680000" y="3456000"/>
            <a:ext cx="3384000" cy="1080000"/>
          </a:xfrm>
        </p:spPr>
        <p:txBody>
          <a:bodyPr/>
          <a:lstStyle>
            <a:lvl2pPr>
              <a:spcAft>
                <a:spcPts val="1200"/>
              </a:spcAft>
              <a:defRPr sz="800">
                <a:latin typeface="+mn-lt"/>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74247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Image + Text_Landscap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29B9BA6E-D002-4B47-9C53-9FFA3C919C09}" type="datetime1">
              <a:rPr lang="en-GB" smtClean="0"/>
              <a:t>06/03/2023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9" name="Text Placeholder 7">
            <a:extLst>
              <a:ext uri="{FF2B5EF4-FFF2-40B4-BE49-F238E27FC236}">
                <a16:creationId xmlns:a16="http://schemas.microsoft.com/office/drawing/2014/main" id="{EFB40BF7-98B5-4271-A6EF-D267E0B58F6F}"/>
              </a:ext>
            </a:extLst>
          </p:cNvPr>
          <p:cNvSpPr>
            <a:spLocks noGrp="1"/>
          </p:cNvSpPr>
          <p:nvPr>
            <p:ph type="body" sz="quarter" idx="15"/>
          </p:nvPr>
        </p:nvSpPr>
        <p:spPr>
          <a:xfrm>
            <a:off x="1008000" y="1152000"/>
            <a:ext cx="3600000" cy="180000"/>
          </a:xfrm>
        </p:spPr>
        <p:txBody>
          <a:bodyPr/>
          <a:lstStyle>
            <a:lvl1pPr>
              <a:lnSpc>
                <a:spcPct val="90000"/>
              </a:lnSpc>
              <a:defRPr sz="1300">
                <a:solidFill>
                  <a:schemeClr val="accent2"/>
                </a:solidFill>
                <a:latin typeface="+mn-lt"/>
              </a:defRPr>
            </a:lvl1pPr>
          </a:lstStyle>
          <a:p>
            <a:pPr lvl="0"/>
            <a:r>
              <a:rPr lang="en-US"/>
              <a:t>Click to edit Master text styles</a:t>
            </a:r>
          </a:p>
        </p:txBody>
      </p:sp>
      <p:sp>
        <p:nvSpPr>
          <p:cNvPr id="11" name="Picture Placeholder 10">
            <a:extLst>
              <a:ext uri="{FF2B5EF4-FFF2-40B4-BE49-F238E27FC236}">
                <a16:creationId xmlns:a16="http://schemas.microsoft.com/office/drawing/2014/main" id="{DDE5DE00-D700-4358-9075-F95F6A0A842B}"/>
              </a:ext>
            </a:extLst>
          </p:cNvPr>
          <p:cNvSpPr>
            <a:spLocks noGrp="1"/>
          </p:cNvSpPr>
          <p:nvPr>
            <p:ph type="pic" sz="quarter" idx="16"/>
          </p:nvPr>
        </p:nvSpPr>
        <p:spPr>
          <a:xfrm>
            <a:off x="1008000" y="1584000"/>
            <a:ext cx="1944000" cy="1296000"/>
          </a:xfrm>
        </p:spPr>
        <p:txBody>
          <a:bodyPr/>
          <a:lstStyle/>
          <a:p>
            <a:r>
              <a:rPr lang="en-US"/>
              <a:t>Click icon to add picture</a:t>
            </a:r>
            <a:endParaRPr lang="en-GB" dirty="0"/>
          </a:p>
        </p:txBody>
      </p:sp>
      <p:sp>
        <p:nvSpPr>
          <p:cNvPr id="7" name="Text Placeholder 6">
            <a:extLst>
              <a:ext uri="{FF2B5EF4-FFF2-40B4-BE49-F238E27FC236}">
                <a16:creationId xmlns:a16="http://schemas.microsoft.com/office/drawing/2014/main" id="{58A24CF1-53FE-4E66-8F22-DB9321FA8783}"/>
              </a:ext>
            </a:extLst>
          </p:cNvPr>
          <p:cNvSpPr>
            <a:spLocks noGrp="1"/>
          </p:cNvSpPr>
          <p:nvPr>
            <p:ph type="body" sz="quarter" idx="17"/>
          </p:nvPr>
        </p:nvSpPr>
        <p:spPr>
          <a:xfrm>
            <a:off x="3240000" y="1584000"/>
            <a:ext cx="4968000" cy="1296000"/>
          </a:xfrm>
        </p:spPr>
        <p:txBody>
          <a:bodyPr/>
          <a:lstStyle>
            <a:lvl2pPr>
              <a:spcAft>
                <a:spcPts val="1200"/>
              </a:spcAft>
              <a:defRPr sz="800">
                <a:latin typeface="+mn-lt"/>
              </a:defRPr>
            </a:lvl2pPr>
          </a:lstStyle>
          <a:p>
            <a:pPr lvl="0"/>
            <a:r>
              <a:rPr lang="en-US"/>
              <a:t>Click to edit Master text styles</a:t>
            </a:r>
          </a:p>
          <a:p>
            <a:pPr lvl="1"/>
            <a:r>
              <a:rPr lang="en-US"/>
              <a:t>Second level</a:t>
            </a:r>
          </a:p>
        </p:txBody>
      </p:sp>
      <p:sp>
        <p:nvSpPr>
          <p:cNvPr id="14" name="Picture Placeholder 10">
            <a:extLst>
              <a:ext uri="{FF2B5EF4-FFF2-40B4-BE49-F238E27FC236}">
                <a16:creationId xmlns:a16="http://schemas.microsoft.com/office/drawing/2014/main" id="{40C4C351-51D4-409C-9403-4360129DA392}"/>
              </a:ext>
            </a:extLst>
          </p:cNvPr>
          <p:cNvSpPr>
            <a:spLocks noGrp="1"/>
          </p:cNvSpPr>
          <p:nvPr>
            <p:ph type="pic" sz="quarter" idx="18"/>
          </p:nvPr>
        </p:nvSpPr>
        <p:spPr>
          <a:xfrm>
            <a:off x="1008000" y="3168000"/>
            <a:ext cx="1944000" cy="1296000"/>
          </a:xfrm>
        </p:spPr>
        <p:txBody>
          <a:bodyPr/>
          <a:lstStyle/>
          <a:p>
            <a:r>
              <a:rPr lang="en-US"/>
              <a:t>Click icon to add picture</a:t>
            </a:r>
            <a:endParaRPr lang="en-GB" dirty="0"/>
          </a:p>
        </p:txBody>
      </p:sp>
      <p:sp>
        <p:nvSpPr>
          <p:cNvPr id="15" name="Text Placeholder 6">
            <a:extLst>
              <a:ext uri="{FF2B5EF4-FFF2-40B4-BE49-F238E27FC236}">
                <a16:creationId xmlns:a16="http://schemas.microsoft.com/office/drawing/2014/main" id="{8300FBD7-8F03-4FCD-82CB-FCEE295E9C0D}"/>
              </a:ext>
            </a:extLst>
          </p:cNvPr>
          <p:cNvSpPr>
            <a:spLocks noGrp="1"/>
          </p:cNvSpPr>
          <p:nvPr>
            <p:ph type="body" sz="quarter" idx="19"/>
          </p:nvPr>
        </p:nvSpPr>
        <p:spPr>
          <a:xfrm>
            <a:off x="3240000" y="3168000"/>
            <a:ext cx="4968000" cy="1296000"/>
          </a:xfrm>
        </p:spPr>
        <p:txBody>
          <a:bodyPr/>
          <a:lstStyle>
            <a:lvl2pPr>
              <a:spcAft>
                <a:spcPts val="1200"/>
              </a:spcAft>
              <a:defRPr sz="800">
                <a:latin typeface="+mn-lt"/>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3652253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e Charts + Bullet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2DCE801-26F4-43D2-B833-0342B0FA51C9}"/>
              </a:ext>
            </a:extLst>
          </p:cNvPr>
          <p:cNvSpPr/>
          <p:nvPr userDrawn="1"/>
        </p:nvSpPr>
        <p:spPr>
          <a:xfrm>
            <a:off x="1008000" y="1583999"/>
            <a:ext cx="3384000" cy="288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B1BBA40A-1A0F-4D96-9A20-DD5A3797196D}" type="datetime1">
              <a:rPr lang="en-GB" smtClean="0"/>
              <a:t>06/03/2023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9" name="Text Placeholder 7">
            <a:extLst>
              <a:ext uri="{FF2B5EF4-FFF2-40B4-BE49-F238E27FC236}">
                <a16:creationId xmlns:a16="http://schemas.microsoft.com/office/drawing/2014/main" id="{EFB40BF7-98B5-4271-A6EF-D267E0B58F6F}"/>
              </a:ext>
            </a:extLst>
          </p:cNvPr>
          <p:cNvSpPr>
            <a:spLocks noGrp="1"/>
          </p:cNvSpPr>
          <p:nvPr>
            <p:ph type="body" sz="quarter" idx="15"/>
          </p:nvPr>
        </p:nvSpPr>
        <p:spPr>
          <a:xfrm>
            <a:off x="1008000" y="1152000"/>
            <a:ext cx="3600000" cy="180000"/>
          </a:xfrm>
        </p:spPr>
        <p:txBody>
          <a:bodyPr/>
          <a:lstStyle>
            <a:lvl1pPr>
              <a:lnSpc>
                <a:spcPct val="90000"/>
              </a:lnSpc>
              <a:defRPr sz="1300">
                <a:solidFill>
                  <a:schemeClr val="accent2"/>
                </a:solidFill>
                <a:latin typeface="+mn-lt"/>
              </a:defRPr>
            </a:lvl1pPr>
          </a:lstStyle>
          <a:p>
            <a:pPr lvl="0"/>
            <a:r>
              <a:rPr lang="en-US"/>
              <a:t>Click to edit Master text styles</a:t>
            </a:r>
          </a:p>
        </p:txBody>
      </p:sp>
      <p:sp>
        <p:nvSpPr>
          <p:cNvPr id="8" name="Chart Placeholder 7">
            <a:extLst>
              <a:ext uri="{FF2B5EF4-FFF2-40B4-BE49-F238E27FC236}">
                <a16:creationId xmlns:a16="http://schemas.microsoft.com/office/drawing/2014/main" id="{F0070779-FBBA-47BF-9F68-0D1EEF842AEF}"/>
              </a:ext>
            </a:extLst>
          </p:cNvPr>
          <p:cNvSpPr>
            <a:spLocks noGrp="1"/>
          </p:cNvSpPr>
          <p:nvPr>
            <p:ph type="chart" sz="quarter" idx="16"/>
          </p:nvPr>
        </p:nvSpPr>
        <p:spPr>
          <a:xfrm>
            <a:off x="1368000" y="1656000"/>
            <a:ext cx="1260000" cy="1260000"/>
          </a:xfrm>
        </p:spPr>
        <p:txBody>
          <a:bodyPr/>
          <a:lstStyle/>
          <a:p>
            <a:r>
              <a:rPr lang="en-US"/>
              <a:t>Click icon to add chart</a:t>
            </a:r>
            <a:endParaRPr lang="en-GB" dirty="0"/>
          </a:p>
        </p:txBody>
      </p:sp>
      <p:sp>
        <p:nvSpPr>
          <p:cNvPr id="16" name="Chart Placeholder 7">
            <a:extLst>
              <a:ext uri="{FF2B5EF4-FFF2-40B4-BE49-F238E27FC236}">
                <a16:creationId xmlns:a16="http://schemas.microsoft.com/office/drawing/2014/main" id="{55746A21-A75D-438C-A74C-07E94CA4292D}"/>
              </a:ext>
            </a:extLst>
          </p:cNvPr>
          <p:cNvSpPr>
            <a:spLocks noGrp="1"/>
          </p:cNvSpPr>
          <p:nvPr>
            <p:ph type="chart" sz="quarter" idx="17"/>
          </p:nvPr>
        </p:nvSpPr>
        <p:spPr>
          <a:xfrm>
            <a:off x="2772000" y="1656000"/>
            <a:ext cx="1260000" cy="1260000"/>
          </a:xfrm>
        </p:spPr>
        <p:txBody>
          <a:bodyPr/>
          <a:lstStyle/>
          <a:p>
            <a:r>
              <a:rPr lang="en-US"/>
              <a:t>Click icon to add chart</a:t>
            </a:r>
            <a:endParaRPr lang="en-GB"/>
          </a:p>
        </p:txBody>
      </p:sp>
      <p:sp>
        <p:nvSpPr>
          <p:cNvPr id="17" name="Chart Placeholder 7">
            <a:extLst>
              <a:ext uri="{FF2B5EF4-FFF2-40B4-BE49-F238E27FC236}">
                <a16:creationId xmlns:a16="http://schemas.microsoft.com/office/drawing/2014/main" id="{5F399966-99CD-45F1-AC36-3091F9A6156A}"/>
              </a:ext>
            </a:extLst>
          </p:cNvPr>
          <p:cNvSpPr>
            <a:spLocks noGrp="1"/>
          </p:cNvSpPr>
          <p:nvPr>
            <p:ph type="chart" sz="quarter" idx="18"/>
          </p:nvPr>
        </p:nvSpPr>
        <p:spPr>
          <a:xfrm>
            <a:off x="1368000" y="3024000"/>
            <a:ext cx="1260000" cy="1260000"/>
          </a:xfrm>
        </p:spPr>
        <p:txBody>
          <a:bodyPr/>
          <a:lstStyle/>
          <a:p>
            <a:r>
              <a:rPr lang="en-US"/>
              <a:t>Click icon to add chart</a:t>
            </a:r>
            <a:endParaRPr lang="en-GB" dirty="0"/>
          </a:p>
        </p:txBody>
      </p:sp>
      <p:sp>
        <p:nvSpPr>
          <p:cNvPr id="18" name="Chart Placeholder 7">
            <a:extLst>
              <a:ext uri="{FF2B5EF4-FFF2-40B4-BE49-F238E27FC236}">
                <a16:creationId xmlns:a16="http://schemas.microsoft.com/office/drawing/2014/main" id="{0F7424E8-A05B-4007-921E-96A51B35A3B2}"/>
              </a:ext>
            </a:extLst>
          </p:cNvPr>
          <p:cNvSpPr>
            <a:spLocks noGrp="1"/>
          </p:cNvSpPr>
          <p:nvPr>
            <p:ph type="chart" sz="quarter" idx="19"/>
          </p:nvPr>
        </p:nvSpPr>
        <p:spPr>
          <a:xfrm>
            <a:off x="2772000" y="3024000"/>
            <a:ext cx="1260000" cy="1260000"/>
          </a:xfrm>
        </p:spPr>
        <p:txBody>
          <a:bodyPr/>
          <a:lstStyle/>
          <a:p>
            <a:r>
              <a:rPr lang="en-US"/>
              <a:t>Click icon to add chart</a:t>
            </a:r>
            <a:endParaRPr lang="en-GB"/>
          </a:p>
        </p:txBody>
      </p:sp>
      <p:sp>
        <p:nvSpPr>
          <p:cNvPr id="13" name="Text Placeholder 12">
            <a:extLst>
              <a:ext uri="{FF2B5EF4-FFF2-40B4-BE49-F238E27FC236}">
                <a16:creationId xmlns:a16="http://schemas.microsoft.com/office/drawing/2014/main" id="{22333821-9EF8-4426-987D-A30D44324089}"/>
              </a:ext>
            </a:extLst>
          </p:cNvPr>
          <p:cNvSpPr>
            <a:spLocks noGrp="1"/>
          </p:cNvSpPr>
          <p:nvPr>
            <p:ph type="body" sz="quarter" idx="20"/>
          </p:nvPr>
        </p:nvSpPr>
        <p:spPr>
          <a:xfrm>
            <a:off x="1368000" y="2880000"/>
            <a:ext cx="1260000" cy="180000"/>
          </a:xfrm>
        </p:spPr>
        <p:txBody>
          <a:bodyPr/>
          <a:lstStyle>
            <a:lvl1pPr algn="ctr">
              <a:defRPr sz="600"/>
            </a:lvl1pPr>
            <a:lvl2pPr>
              <a:defRPr sz="600"/>
            </a:lvl2pPr>
            <a:lvl3pPr>
              <a:defRPr sz="600"/>
            </a:lvl3pPr>
            <a:lvl4pPr>
              <a:defRPr sz="600"/>
            </a:lvl4pPr>
            <a:lvl5pPr>
              <a:defRPr sz="600"/>
            </a:lvl5pPr>
          </a:lstStyle>
          <a:p>
            <a:pPr lvl="0"/>
            <a:r>
              <a:rPr lang="en-US"/>
              <a:t>Click to edit Master text styles</a:t>
            </a:r>
          </a:p>
        </p:txBody>
      </p:sp>
      <p:sp>
        <p:nvSpPr>
          <p:cNvPr id="19" name="Text Placeholder 12">
            <a:extLst>
              <a:ext uri="{FF2B5EF4-FFF2-40B4-BE49-F238E27FC236}">
                <a16:creationId xmlns:a16="http://schemas.microsoft.com/office/drawing/2014/main" id="{41A3E80C-D76E-4D02-BF15-335E247F1253}"/>
              </a:ext>
            </a:extLst>
          </p:cNvPr>
          <p:cNvSpPr>
            <a:spLocks noGrp="1"/>
          </p:cNvSpPr>
          <p:nvPr>
            <p:ph type="body" sz="quarter" idx="21"/>
          </p:nvPr>
        </p:nvSpPr>
        <p:spPr>
          <a:xfrm>
            <a:off x="2772000" y="2883450"/>
            <a:ext cx="1260000" cy="180000"/>
          </a:xfrm>
        </p:spPr>
        <p:txBody>
          <a:bodyPr/>
          <a:lstStyle>
            <a:lvl1pPr algn="ctr">
              <a:defRPr sz="600">
                <a:solidFill>
                  <a:schemeClr val="accent1"/>
                </a:solidFill>
              </a:defRPr>
            </a:lvl1pPr>
            <a:lvl2pPr>
              <a:defRPr sz="600"/>
            </a:lvl2pPr>
            <a:lvl3pPr>
              <a:defRPr sz="600"/>
            </a:lvl3pPr>
            <a:lvl4pPr>
              <a:defRPr sz="600"/>
            </a:lvl4pPr>
            <a:lvl5pPr>
              <a:defRPr sz="600"/>
            </a:lvl5pPr>
          </a:lstStyle>
          <a:p>
            <a:pPr lvl="0"/>
            <a:r>
              <a:rPr lang="en-US"/>
              <a:t>Click to edit Master text styles</a:t>
            </a:r>
          </a:p>
        </p:txBody>
      </p:sp>
      <p:sp>
        <p:nvSpPr>
          <p:cNvPr id="20" name="Text Placeholder 12">
            <a:extLst>
              <a:ext uri="{FF2B5EF4-FFF2-40B4-BE49-F238E27FC236}">
                <a16:creationId xmlns:a16="http://schemas.microsoft.com/office/drawing/2014/main" id="{1AC1E137-0F11-40DA-9D18-70AE047C2938}"/>
              </a:ext>
            </a:extLst>
          </p:cNvPr>
          <p:cNvSpPr>
            <a:spLocks noGrp="1"/>
          </p:cNvSpPr>
          <p:nvPr>
            <p:ph type="body" sz="quarter" idx="22"/>
          </p:nvPr>
        </p:nvSpPr>
        <p:spPr>
          <a:xfrm>
            <a:off x="1368000" y="4212000"/>
            <a:ext cx="1260000" cy="180000"/>
          </a:xfrm>
        </p:spPr>
        <p:txBody>
          <a:bodyPr/>
          <a:lstStyle>
            <a:lvl1pPr algn="ctr">
              <a:defRPr sz="600">
                <a:solidFill>
                  <a:schemeClr val="accent2"/>
                </a:solidFill>
              </a:defRPr>
            </a:lvl1pPr>
            <a:lvl2pPr>
              <a:defRPr sz="600"/>
            </a:lvl2pPr>
            <a:lvl3pPr>
              <a:defRPr sz="600"/>
            </a:lvl3pPr>
            <a:lvl4pPr>
              <a:defRPr sz="600"/>
            </a:lvl4pPr>
            <a:lvl5pPr>
              <a:defRPr sz="600"/>
            </a:lvl5pPr>
          </a:lstStyle>
          <a:p>
            <a:pPr lvl="0"/>
            <a:r>
              <a:rPr lang="en-US"/>
              <a:t>Click to edit Master text styles</a:t>
            </a:r>
          </a:p>
        </p:txBody>
      </p:sp>
      <p:sp>
        <p:nvSpPr>
          <p:cNvPr id="21" name="Text Placeholder 12">
            <a:extLst>
              <a:ext uri="{FF2B5EF4-FFF2-40B4-BE49-F238E27FC236}">
                <a16:creationId xmlns:a16="http://schemas.microsoft.com/office/drawing/2014/main" id="{163CC4BC-CB80-4AB6-A741-750EE22A1171}"/>
              </a:ext>
            </a:extLst>
          </p:cNvPr>
          <p:cNvSpPr>
            <a:spLocks noGrp="1"/>
          </p:cNvSpPr>
          <p:nvPr>
            <p:ph type="body" sz="quarter" idx="23"/>
          </p:nvPr>
        </p:nvSpPr>
        <p:spPr>
          <a:xfrm>
            <a:off x="2772000" y="4212000"/>
            <a:ext cx="1260000" cy="180000"/>
          </a:xfrm>
        </p:spPr>
        <p:txBody>
          <a:bodyPr/>
          <a:lstStyle>
            <a:lvl1pPr algn="ctr">
              <a:defRPr sz="600">
                <a:solidFill>
                  <a:schemeClr val="accent3"/>
                </a:solidFill>
              </a:defRPr>
            </a:lvl1pPr>
            <a:lvl2pPr>
              <a:defRPr sz="600"/>
            </a:lvl2pPr>
            <a:lvl3pPr>
              <a:defRPr sz="600"/>
            </a:lvl3pPr>
            <a:lvl4pPr>
              <a:defRPr sz="600"/>
            </a:lvl4pPr>
            <a:lvl5pPr>
              <a:defRPr sz="600"/>
            </a:lvl5pPr>
          </a:lstStyle>
          <a:p>
            <a:pPr lvl="0"/>
            <a:r>
              <a:rPr lang="en-US"/>
              <a:t>Click to edit Master text styles</a:t>
            </a:r>
          </a:p>
        </p:txBody>
      </p:sp>
      <p:sp>
        <p:nvSpPr>
          <p:cNvPr id="23" name="Text Placeholder 22">
            <a:extLst>
              <a:ext uri="{FF2B5EF4-FFF2-40B4-BE49-F238E27FC236}">
                <a16:creationId xmlns:a16="http://schemas.microsoft.com/office/drawing/2014/main" id="{07B344BF-50AE-44B5-8F36-3A4697BE8642}"/>
              </a:ext>
            </a:extLst>
          </p:cNvPr>
          <p:cNvSpPr>
            <a:spLocks noGrp="1"/>
          </p:cNvSpPr>
          <p:nvPr>
            <p:ph type="body" sz="quarter" idx="24"/>
          </p:nvPr>
        </p:nvSpPr>
        <p:spPr>
          <a:xfrm>
            <a:off x="4680000" y="1584000"/>
            <a:ext cx="3528000" cy="2880000"/>
          </a:xfrm>
        </p:spPr>
        <p:txBody>
          <a:bodyPr/>
          <a:lstStyle>
            <a:lvl2pPr marL="108000" indent="-108000">
              <a:lnSpc>
                <a:spcPct val="105000"/>
              </a:lnSpc>
              <a:spcAft>
                <a:spcPts val="600"/>
              </a:spcAft>
              <a:buFont typeface="Arial" panose="020B0604020202020204" pitchFamily="34" charset="0"/>
              <a:buChar char="•"/>
              <a:defRPr sz="800">
                <a:latin typeface="+mn-lt"/>
              </a:defRPr>
            </a:lvl2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624378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Divider Slide_opt 1">
    <p:spTree>
      <p:nvGrpSpPr>
        <p:cNvPr id="1" name=""/>
        <p:cNvGrpSpPr/>
        <p:nvPr/>
      </p:nvGrpSpPr>
      <p:grpSpPr>
        <a:xfrm>
          <a:off x="0" y="0"/>
          <a:ext cx="0" cy="0"/>
          <a:chOff x="0" y="0"/>
          <a:chExt cx="0" cy="0"/>
        </a:xfrm>
      </p:grpSpPr>
      <p:sp>
        <p:nvSpPr>
          <p:cNvPr id="2" name="Title 1"/>
          <p:cNvSpPr>
            <a:spLocks noGrp="1"/>
          </p:cNvSpPr>
          <p:nvPr>
            <p:ph type="title"/>
          </p:nvPr>
        </p:nvSpPr>
        <p:spPr>
          <a:xfrm>
            <a:off x="1008000" y="2304000"/>
            <a:ext cx="3240000" cy="252000"/>
          </a:xfrm>
        </p:spPr>
        <p:txBody>
          <a:bodyPr/>
          <a:lstStyle>
            <a:lvl1pPr>
              <a:defRPr sz="2000"/>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lvl1pPr>
              <a:defRPr>
                <a:solidFill>
                  <a:schemeClr val="bg1"/>
                </a:solidFill>
              </a:defRPr>
            </a:lvl1pPr>
          </a:lstStyle>
          <a:p>
            <a:fld id="{1FB34ED0-9753-40DF-BF31-262917458EB5}" type="datetime1">
              <a:rPr lang="en-GB" smtClean="0"/>
              <a:t>06/03/2023</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9" name="Text Placeholder 7">
            <a:extLst>
              <a:ext uri="{FF2B5EF4-FFF2-40B4-BE49-F238E27FC236}">
                <a16:creationId xmlns:a16="http://schemas.microsoft.com/office/drawing/2014/main" id="{EFB40BF7-98B5-4271-A6EF-D267E0B58F6F}"/>
              </a:ext>
            </a:extLst>
          </p:cNvPr>
          <p:cNvSpPr>
            <a:spLocks noGrp="1"/>
          </p:cNvSpPr>
          <p:nvPr>
            <p:ph type="body" sz="quarter" idx="15"/>
          </p:nvPr>
        </p:nvSpPr>
        <p:spPr>
          <a:xfrm>
            <a:off x="1008000" y="2592000"/>
            <a:ext cx="3240000" cy="252000"/>
          </a:xfrm>
        </p:spPr>
        <p:txBody>
          <a:bodyPr/>
          <a:lstStyle>
            <a:lvl1pPr>
              <a:lnSpc>
                <a:spcPct val="90000"/>
              </a:lnSpc>
              <a:defRPr sz="1800">
                <a:solidFill>
                  <a:schemeClr val="accent3"/>
                </a:solidFill>
                <a:latin typeface="+mn-lt"/>
              </a:defRPr>
            </a:lvl1pPr>
          </a:lstStyle>
          <a:p>
            <a:pPr lvl="0"/>
            <a:r>
              <a:rPr lang="en-US"/>
              <a:t>Click to edit Master text styles</a:t>
            </a:r>
          </a:p>
        </p:txBody>
      </p:sp>
      <p:sp>
        <p:nvSpPr>
          <p:cNvPr id="7" name="Picture Placeholder 6">
            <a:extLst>
              <a:ext uri="{FF2B5EF4-FFF2-40B4-BE49-F238E27FC236}">
                <a16:creationId xmlns:a16="http://schemas.microsoft.com/office/drawing/2014/main" id="{72111B61-4CC6-4A3A-B7FA-32EA9ADD1F29}"/>
              </a:ext>
            </a:extLst>
          </p:cNvPr>
          <p:cNvSpPr>
            <a:spLocks noGrp="1"/>
          </p:cNvSpPr>
          <p:nvPr>
            <p:ph type="pic" sz="quarter" idx="16"/>
          </p:nvPr>
        </p:nvSpPr>
        <p:spPr>
          <a:xfrm>
            <a:off x="4572000" y="0"/>
            <a:ext cx="4572000" cy="5145088"/>
          </a:xfrm>
          <a:solidFill>
            <a:schemeClr val="bg1">
              <a:lumMod val="95000"/>
            </a:schemeClr>
          </a:solidFill>
        </p:spPr>
        <p:txBody>
          <a:bodyPr/>
          <a:lstStyle/>
          <a:p>
            <a:r>
              <a:rPr lang="en-US"/>
              <a:t>Click icon to add picture</a:t>
            </a:r>
            <a:endParaRPr lang="en-GB"/>
          </a:p>
        </p:txBody>
      </p:sp>
      <p:sp>
        <p:nvSpPr>
          <p:cNvPr id="12" name="Text Placeholder 11">
            <a:extLst>
              <a:ext uri="{FF2B5EF4-FFF2-40B4-BE49-F238E27FC236}">
                <a16:creationId xmlns:a16="http://schemas.microsoft.com/office/drawing/2014/main" id="{64317D2B-50DF-469D-B053-A6EF423DD7C7}"/>
              </a:ext>
            </a:extLst>
          </p:cNvPr>
          <p:cNvSpPr>
            <a:spLocks noGrp="1"/>
          </p:cNvSpPr>
          <p:nvPr>
            <p:ph type="body" sz="quarter" idx="17" hasCustomPrompt="1"/>
          </p:nvPr>
        </p:nvSpPr>
        <p:spPr>
          <a:xfrm>
            <a:off x="1008000" y="1764000"/>
            <a:ext cx="1080000" cy="432000"/>
          </a:xfrm>
        </p:spPr>
        <p:txBody>
          <a:bodyPr/>
          <a:lstStyle>
            <a:lvl1pPr>
              <a:lnSpc>
                <a:spcPct val="90000"/>
              </a:lnSpc>
              <a:defRPr sz="3800">
                <a:solidFill>
                  <a:schemeClr val="accent3"/>
                </a:solidFill>
              </a:defRPr>
            </a:lvl1pPr>
          </a:lstStyle>
          <a:p>
            <a:pPr lvl="0"/>
            <a:r>
              <a:rPr lang="en-US" dirty="0"/>
              <a:t>XX</a:t>
            </a:r>
          </a:p>
        </p:txBody>
      </p:sp>
    </p:spTree>
    <p:extLst>
      <p:ext uri="{BB962C8B-B14F-4D97-AF65-F5344CB8AC3E}">
        <p14:creationId xmlns:p14="http://schemas.microsoft.com/office/powerpoint/2010/main" val="24435512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Divider Slide_opt 2">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8000" y="2304000"/>
            <a:ext cx="3240000" cy="252000"/>
          </a:xfrm>
        </p:spPr>
        <p:txBody>
          <a:bodyPr/>
          <a:lstStyle>
            <a:lvl1pPr>
              <a:defRPr sz="2000">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lvl1pPr>
              <a:defRPr>
                <a:solidFill>
                  <a:schemeClr val="tx1"/>
                </a:solidFill>
              </a:defRPr>
            </a:lvl1pPr>
          </a:lstStyle>
          <a:p>
            <a:fld id="{4FF6ABBB-D168-4CE8-B30D-A359426E35D4}" type="datetime1">
              <a:rPr lang="en-GB" smtClean="0"/>
              <a:t>06/03/2023</a:t>
            </a:fld>
            <a:endParaRPr lang="en-GB"/>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0B868178-02AE-42FC-958D-6B8F13B60175}" type="slidenum">
              <a:rPr lang="en-GB" smtClean="0"/>
              <a:pPr/>
              <a:t>‹#›</a:t>
            </a:fld>
            <a:endParaRPr lang="en-GB"/>
          </a:p>
        </p:txBody>
      </p:sp>
      <p:sp>
        <p:nvSpPr>
          <p:cNvPr id="9" name="Text Placeholder 7">
            <a:extLst>
              <a:ext uri="{FF2B5EF4-FFF2-40B4-BE49-F238E27FC236}">
                <a16:creationId xmlns:a16="http://schemas.microsoft.com/office/drawing/2014/main" id="{EFB40BF7-98B5-4271-A6EF-D267E0B58F6F}"/>
              </a:ext>
            </a:extLst>
          </p:cNvPr>
          <p:cNvSpPr>
            <a:spLocks noGrp="1"/>
          </p:cNvSpPr>
          <p:nvPr>
            <p:ph type="body" sz="quarter" idx="15"/>
          </p:nvPr>
        </p:nvSpPr>
        <p:spPr>
          <a:xfrm>
            <a:off x="1008000" y="2592000"/>
            <a:ext cx="3240000" cy="252000"/>
          </a:xfrm>
        </p:spPr>
        <p:txBody>
          <a:bodyPr/>
          <a:lstStyle>
            <a:lvl1pPr>
              <a:lnSpc>
                <a:spcPct val="90000"/>
              </a:lnSpc>
              <a:defRPr sz="1800">
                <a:solidFill>
                  <a:schemeClr val="accent4"/>
                </a:solidFill>
                <a:latin typeface="+mn-lt"/>
              </a:defRPr>
            </a:lvl1pPr>
          </a:lstStyle>
          <a:p>
            <a:pPr lvl="0"/>
            <a:r>
              <a:rPr lang="en-US"/>
              <a:t>Click to edit Master text styles</a:t>
            </a:r>
          </a:p>
        </p:txBody>
      </p:sp>
      <p:sp>
        <p:nvSpPr>
          <p:cNvPr id="7" name="Picture Placeholder 6">
            <a:extLst>
              <a:ext uri="{FF2B5EF4-FFF2-40B4-BE49-F238E27FC236}">
                <a16:creationId xmlns:a16="http://schemas.microsoft.com/office/drawing/2014/main" id="{72111B61-4CC6-4A3A-B7FA-32EA9ADD1F29}"/>
              </a:ext>
            </a:extLst>
          </p:cNvPr>
          <p:cNvSpPr>
            <a:spLocks noGrp="1"/>
          </p:cNvSpPr>
          <p:nvPr>
            <p:ph type="pic" sz="quarter" idx="16"/>
          </p:nvPr>
        </p:nvSpPr>
        <p:spPr>
          <a:xfrm>
            <a:off x="4572000" y="0"/>
            <a:ext cx="4572000" cy="5145088"/>
          </a:xfrm>
          <a:solidFill>
            <a:schemeClr val="bg1">
              <a:lumMod val="95000"/>
            </a:schemeClr>
          </a:solidFill>
        </p:spPr>
        <p:txBody>
          <a:bodyPr/>
          <a:lstStyle/>
          <a:p>
            <a:r>
              <a:rPr lang="en-US"/>
              <a:t>Click icon to add picture</a:t>
            </a:r>
            <a:endParaRPr lang="en-GB" dirty="0"/>
          </a:p>
        </p:txBody>
      </p:sp>
      <p:sp>
        <p:nvSpPr>
          <p:cNvPr id="12" name="Text Placeholder 11">
            <a:extLst>
              <a:ext uri="{FF2B5EF4-FFF2-40B4-BE49-F238E27FC236}">
                <a16:creationId xmlns:a16="http://schemas.microsoft.com/office/drawing/2014/main" id="{64317D2B-50DF-469D-B053-A6EF423DD7C7}"/>
              </a:ext>
            </a:extLst>
          </p:cNvPr>
          <p:cNvSpPr>
            <a:spLocks noGrp="1"/>
          </p:cNvSpPr>
          <p:nvPr>
            <p:ph type="body" sz="quarter" idx="17" hasCustomPrompt="1"/>
          </p:nvPr>
        </p:nvSpPr>
        <p:spPr>
          <a:xfrm>
            <a:off x="1008000" y="1764000"/>
            <a:ext cx="1080000" cy="432000"/>
          </a:xfrm>
        </p:spPr>
        <p:txBody>
          <a:bodyPr/>
          <a:lstStyle>
            <a:lvl1pPr>
              <a:lnSpc>
                <a:spcPct val="90000"/>
              </a:lnSpc>
              <a:defRPr sz="3800">
                <a:solidFill>
                  <a:schemeClr val="accent4"/>
                </a:solidFill>
              </a:defRPr>
            </a:lvl1pPr>
          </a:lstStyle>
          <a:p>
            <a:pPr lvl="0"/>
            <a:r>
              <a:rPr lang="en-US" dirty="0"/>
              <a:t>XX</a:t>
            </a:r>
          </a:p>
        </p:txBody>
      </p:sp>
    </p:spTree>
    <p:extLst>
      <p:ext uri="{BB962C8B-B14F-4D97-AF65-F5344CB8AC3E}">
        <p14:creationId xmlns:p14="http://schemas.microsoft.com/office/powerpoint/2010/main" val="12551310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ivider Slide_opt 3">
    <p:spTree>
      <p:nvGrpSpPr>
        <p:cNvPr id="1" name=""/>
        <p:cNvGrpSpPr/>
        <p:nvPr/>
      </p:nvGrpSpPr>
      <p:grpSpPr>
        <a:xfrm>
          <a:off x="0" y="0"/>
          <a:ext cx="0" cy="0"/>
          <a:chOff x="0" y="0"/>
          <a:chExt cx="0" cy="0"/>
        </a:xfrm>
      </p:grpSpPr>
      <p:sp>
        <p:nvSpPr>
          <p:cNvPr id="2" name="Title 1"/>
          <p:cNvSpPr>
            <a:spLocks noGrp="1"/>
          </p:cNvSpPr>
          <p:nvPr>
            <p:ph type="title"/>
          </p:nvPr>
        </p:nvSpPr>
        <p:spPr>
          <a:xfrm>
            <a:off x="1008000" y="2304000"/>
            <a:ext cx="3240000" cy="252000"/>
          </a:xfrm>
        </p:spPr>
        <p:txBody>
          <a:bodyPr/>
          <a:lstStyle>
            <a:lvl1pPr>
              <a:defRPr sz="2000"/>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lvl1pPr>
              <a:defRPr>
                <a:solidFill>
                  <a:schemeClr val="bg1"/>
                </a:solidFill>
              </a:defRPr>
            </a:lvl1pPr>
          </a:lstStyle>
          <a:p>
            <a:fld id="{5C250123-6C91-45D1-93D2-5FD6406DFAF4}" type="datetime1">
              <a:rPr lang="en-GB" smtClean="0"/>
              <a:t>06/03/2023</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9" name="Text Placeholder 7">
            <a:extLst>
              <a:ext uri="{FF2B5EF4-FFF2-40B4-BE49-F238E27FC236}">
                <a16:creationId xmlns:a16="http://schemas.microsoft.com/office/drawing/2014/main" id="{EFB40BF7-98B5-4271-A6EF-D267E0B58F6F}"/>
              </a:ext>
            </a:extLst>
          </p:cNvPr>
          <p:cNvSpPr>
            <a:spLocks noGrp="1"/>
          </p:cNvSpPr>
          <p:nvPr>
            <p:ph type="body" sz="quarter" idx="15"/>
          </p:nvPr>
        </p:nvSpPr>
        <p:spPr>
          <a:xfrm>
            <a:off x="1008000" y="2592000"/>
            <a:ext cx="3240000" cy="252000"/>
          </a:xfrm>
        </p:spPr>
        <p:txBody>
          <a:bodyPr/>
          <a:lstStyle>
            <a:lvl1pPr>
              <a:lnSpc>
                <a:spcPct val="90000"/>
              </a:lnSpc>
              <a:defRPr sz="1800">
                <a:solidFill>
                  <a:schemeClr val="accent2"/>
                </a:solidFill>
                <a:latin typeface="+mn-lt"/>
              </a:defRPr>
            </a:lvl1pPr>
          </a:lstStyle>
          <a:p>
            <a:pPr lvl="0"/>
            <a:r>
              <a:rPr lang="en-US"/>
              <a:t>Click to edit Master text styles</a:t>
            </a:r>
          </a:p>
        </p:txBody>
      </p:sp>
      <p:sp>
        <p:nvSpPr>
          <p:cNvPr id="7" name="Picture Placeholder 6">
            <a:extLst>
              <a:ext uri="{FF2B5EF4-FFF2-40B4-BE49-F238E27FC236}">
                <a16:creationId xmlns:a16="http://schemas.microsoft.com/office/drawing/2014/main" id="{72111B61-4CC6-4A3A-B7FA-32EA9ADD1F29}"/>
              </a:ext>
            </a:extLst>
          </p:cNvPr>
          <p:cNvSpPr>
            <a:spLocks noGrp="1"/>
          </p:cNvSpPr>
          <p:nvPr>
            <p:ph type="pic" sz="quarter" idx="16"/>
          </p:nvPr>
        </p:nvSpPr>
        <p:spPr>
          <a:xfrm>
            <a:off x="4572000" y="0"/>
            <a:ext cx="4572000" cy="5145088"/>
          </a:xfrm>
          <a:solidFill>
            <a:schemeClr val="bg1">
              <a:lumMod val="95000"/>
            </a:schemeClr>
          </a:solidFill>
        </p:spPr>
        <p:txBody>
          <a:bodyPr/>
          <a:lstStyle/>
          <a:p>
            <a:r>
              <a:rPr lang="en-US"/>
              <a:t>Click icon to add picture</a:t>
            </a:r>
            <a:endParaRPr lang="en-GB"/>
          </a:p>
        </p:txBody>
      </p:sp>
      <p:sp>
        <p:nvSpPr>
          <p:cNvPr id="12" name="Text Placeholder 11">
            <a:extLst>
              <a:ext uri="{FF2B5EF4-FFF2-40B4-BE49-F238E27FC236}">
                <a16:creationId xmlns:a16="http://schemas.microsoft.com/office/drawing/2014/main" id="{64317D2B-50DF-469D-B053-A6EF423DD7C7}"/>
              </a:ext>
            </a:extLst>
          </p:cNvPr>
          <p:cNvSpPr>
            <a:spLocks noGrp="1"/>
          </p:cNvSpPr>
          <p:nvPr>
            <p:ph type="body" sz="quarter" idx="17" hasCustomPrompt="1"/>
          </p:nvPr>
        </p:nvSpPr>
        <p:spPr>
          <a:xfrm>
            <a:off x="1008000" y="1764000"/>
            <a:ext cx="1080000" cy="432000"/>
          </a:xfrm>
        </p:spPr>
        <p:txBody>
          <a:bodyPr/>
          <a:lstStyle>
            <a:lvl1pPr>
              <a:lnSpc>
                <a:spcPct val="90000"/>
              </a:lnSpc>
              <a:defRPr sz="3800">
                <a:solidFill>
                  <a:schemeClr val="accent2"/>
                </a:solidFill>
              </a:defRPr>
            </a:lvl1pPr>
          </a:lstStyle>
          <a:p>
            <a:pPr lvl="0"/>
            <a:r>
              <a:rPr lang="en-US" dirty="0"/>
              <a:t>XX</a:t>
            </a:r>
          </a:p>
        </p:txBody>
      </p:sp>
    </p:spTree>
    <p:extLst>
      <p:ext uri="{BB962C8B-B14F-4D97-AF65-F5344CB8AC3E}">
        <p14:creationId xmlns:p14="http://schemas.microsoft.com/office/powerpoint/2010/main" val="9370954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tatement Quote_opt 1">
    <p:spTree>
      <p:nvGrpSpPr>
        <p:cNvPr id="1" name=""/>
        <p:cNvGrpSpPr/>
        <p:nvPr/>
      </p:nvGrpSpPr>
      <p:grpSpPr>
        <a:xfrm>
          <a:off x="0" y="0"/>
          <a:ext cx="0" cy="0"/>
          <a:chOff x="0" y="0"/>
          <a:chExt cx="0" cy="0"/>
        </a:xfrm>
      </p:grpSpPr>
      <p:sp>
        <p:nvSpPr>
          <p:cNvPr id="2" name="Title 1"/>
          <p:cNvSpPr>
            <a:spLocks noGrp="1"/>
          </p:cNvSpPr>
          <p:nvPr>
            <p:ph type="title"/>
          </p:nvPr>
        </p:nvSpPr>
        <p:spPr>
          <a:xfrm>
            <a:off x="1008000" y="2268000"/>
            <a:ext cx="2520000" cy="1800000"/>
          </a:xfrm>
        </p:spPr>
        <p:txBody>
          <a:bodyPr/>
          <a:lstStyle>
            <a:lvl1pPr algn="r">
              <a:defRPr sz="2000" cap="all" baseline="0"/>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lvl1pPr>
              <a:defRPr>
                <a:solidFill>
                  <a:schemeClr val="bg1"/>
                </a:solidFill>
              </a:defRPr>
            </a:lvl1pPr>
          </a:lstStyle>
          <a:p>
            <a:fld id="{98981C1E-0809-4BB6-9B1E-0203E2A53582}" type="datetime1">
              <a:rPr lang="en-GB" smtClean="0"/>
              <a:t>06/03/2023</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7" name="Picture Placeholder 6">
            <a:extLst>
              <a:ext uri="{FF2B5EF4-FFF2-40B4-BE49-F238E27FC236}">
                <a16:creationId xmlns:a16="http://schemas.microsoft.com/office/drawing/2014/main" id="{72111B61-4CC6-4A3A-B7FA-32EA9ADD1F29}"/>
              </a:ext>
            </a:extLst>
          </p:cNvPr>
          <p:cNvSpPr>
            <a:spLocks noGrp="1"/>
          </p:cNvSpPr>
          <p:nvPr>
            <p:ph type="pic" sz="quarter" idx="16"/>
          </p:nvPr>
        </p:nvSpPr>
        <p:spPr>
          <a:xfrm>
            <a:off x="4572000" y="0"/>
            <a:ext cx="4572000" cy="5145088"/>
          </a:xfrm>
          <a:solidFill>
            <a:schemeClr val="bg1">
              <a:lumMod val="95000"/>
            </a:schemeClr>
          </a:solidFill>
        </p:spPr>
        <p:txBody>
          <a:bodyPr/>
          <a:lstStyle/>
          <a:p>
            <a:r>
              <a:rPr lang="en-US"/>
              <a:t>Click icon to add picture</a:t>
            </a:r>
            <a:endParaRPr lang="en-GB"/>
          </a:p>
        </p:txBody>
      </p:sp>
      <p:pic>
        <p:nvPicPr>
          <p:cNvPr id="8" name="Picture 7" descr="A picture containing bridge, drawing&#10;&#10;Description automatically generated">
            <a:extLst>
              <a:ext uri="{FF2B5EF4-FFF2-40B4-BE49-F238E27FC236}">
                <a16:creationId xmlns:a16="http://schemas.microsoft.com/office/drawing/2014/main" id="{E6AD1FEB-E47E-47E6-ABE0-34A22E689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4000" y="648000"/>
            <a:ext cx="1341123" cy="1182626"/>
          </a:xfrm>
          <a:prstGeom prst="rect">
            <a:avLst/>
          </a:prstGeom>
        </p:spPr>
      </p:pic>
      <p:sp>
        <p:nvSpPr>
          <p:cNvPr id="11" name="Text Placeholder 10">
            <a:extLst>
              <a:ext uri="{FF2B5EF4-FFF2-40B4-BE49-F238E27FC236}">
                <a16:creationId xmlns:a16="http://schemas.microsoft.com/office/drawing/2014/main" id="{2EF81256-37FA-4BCA-8698-8F3B81210BA7}"/>
              </a:ext>
            </a:extLst>
          </p:cNvPr>
          <p:cNvSpPr>
            <a:spLocks noGrp="1"/>
          </p:cNvSpPr>
          <p:nvPr>
            <p:ph type="body" sz="quarter" idx="17"/>
          </p:nvPr>
        </p:nvSpPr>
        <p:spPr>
          <a:xfrm>
            <a:off x="1008000" y="4104000"/>
            <a:ext cx="2520000" cy="468000"/>
          </a:xfrm>
        </p:spPr>
        <p:txBody>
          <a:bodyPr anchor="b" anchorCtr="0"/>
          <a:lstStyle>
            <a:lvl1pPr algn="r">
              <a:lnSpc>
                <a:spcPct val="90000"/>
              </a:lnSpc>
              <a:spcAft>
                <a:spcPts val="0"/>
              </a:spcAft>
              <a:defRPr sz="1400" i="1">
                <a:solidFill>
                  <a:schemeClr val="accent6"/>
                </a:solidFill>
                <a:latin typeface="Lato" panose="020F0502020204030203" pitchFamily="34" charset="0"/>
              </a:defRPr>
            </a:lvl1pPr>
            <a:lvl2pPr algn="r">
              <a:lnSpc>
                <a:spcPct val="90000"/>
              </a:lnSpc>
              <a:spcAft>
                <a:spcPts val="0"/>
              </a:spcAft>
              <a:defRPr sz="1400" i="1">
                <a:solidFill>
                  <a:schemeClr val="accent6"/>
                </a:solidFill>
                <a:latin typeface="+mn-lt"/>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914830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3A250E5F-2652-4A60-B91C-417355D49C4A}" type="datetime1">
              <a:rPr lang="en-GB" smtClean="0"/>
              <a:t>06/03/2023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dirty="0"/>
          </a:p>
        </p:txBody>
      </p:sp>
    </p:spTree>
    <p:extLst>
      <p:ext uri="{BB962C8B-B14F-4D97-AF65-F5344CB8AC3E}">
        <p14:creationId xmlns:p14="http://schemas.microsoft.com/office/powerpoint/2010/main" val="8983848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tatement Quote_opt 2">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8000" y="2268000"/>
            <a:ext cx="2520000" cy="1800000"/>
          </a:xfrm>
        </p:spPr>
        <p:txBody>
          <a:bodyPr/>
          <a:lstStyle>
            <a:lvl1pPr algn="r">
              <a:defRPr sz="2000" cap="all" baseline="0">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lvl1pPr>
              <a:defRPr>
                <a:solidFill>
                  <a:schemeClr val="tx1"/>
                </a:solidFill>
              </a:defRPr>
            </a:lvl1pPr>
          </a:lstStyle>
          <a:p>
            <a:fld id="{B428D411-1DFE-4E60-AB72-559FDE68F36F}" type="datetime1">
              <a:rPr lang="en-GB" smtClean="0"/>
              <a:t>06/03/2023</a:t>
            </a:fld>
            <a:endParaRPr lang="en-GB"/>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0B868178-02AE-42FC-958D-6B8F13B60175}" type="slidenum">
              <a:rPr lang="en-GB" smtClean="0"/>
              <a:pPr/>
              <a:t>‹#›</a:t>
            </a:fld>
            <a:endParaRPr lang="en-GB"/>
          </a:p>
        </p:txBody>
      </p:sp>
      <p:sp>
        <p:nvSpPr>
          <p:cNvPr id="7" name="Picture Placeholder 6">
            <a:extLst>
              <a:ext uri="{FF2B5EF4-FFF2-40B4-BE49-F238E27FC236}">
                <a16:creationId xmlns:a16="http://schemas.microsoft.com/office/drawing/2014/main" id="{72111B61-4CC6-4A3A-B7FA-32EA9ADD1F29}"/>
              </a:ext>
            </a:extLst>
          </p:cNvPr>
          <p:cNvSpPr>
            <a:spLocks noGrp="1"/>
          </p:cNvSpPr>
          <p:nvPr>
            <p:ph type="pic" sz="quarter" idx="16"/>
          </p:nvPr>
        </p:nvSpPr>
        <p:spPr>
          <a:xfrm>
            <a:off x="4572000" y="0"/>
            <a:ext cx="4572000" cy="5145088"/>
          </a:xfrm>
          <a:solidFill>
            <a:schemeClr val="bg1">
              <a:lumMod val="95000"/>
            </a:schemeClr>
          </a:solidFill>
        </p:spPr>
        <p:txBody>
          <a:bodyPr/>
          <a:lstStyle/>
          <a:p>
            <a:r>
              <a:rPr lang="en-US"/>
              <a:t>Click icon to add picture</a:t>
            </a:r>
            <a:endParaRPr lang="en-GB"/>
          </a:p>
        </p:txBody>
      </p:sp>
      <p:sp>
        <p:nvSpPr>
          <p:cNvPr id="11" name="Text Placeholder 10">
            <a:extLst>
              <a:ext uri="{FF2B5EF4-FFF2-40B4-BE49-F238E27FC236}">
                <a16:creationId xmlns:a16="http://schemas.microsoft.com/office/drawing/2014/main" id="{2EF81256-37FA-4BCA-8698-8F3B81210BA7}"/>
              </a:ext>
            </a:extLst>
          </p:cNvPr>
          <p:cNvSpPr>
            <a:spLocks noGrp="1"/>
          </p:cNvSpPr>
          <p:nvPr>
            <p:ph type="body" sz="quarter" idx="17"/>
          </p:nvPr>
        </p:nvSpPr>
        <p:spPr>
          <a:xfrm>
            <a:off x="1008000" y="4104000"/>
            <a:ext cx="2520000" cy="468000"/>
          </a:xfrm>
        </p:spPr>
        <p:txBody>
          <a:bodyPr anchor="b" anchorCtr="0"/>
          <a:lstStyle>
            <a:lvl1pPr algn="r">
              <a:lnSpc>
                <a:spcPct val="90000"/>
              </a:lnSpc>
              <a:spcAft>
                <a:spcPts val="0"/>
              </a:spcAft>
              <a:defRPr sz="1400" i="1">
                <a:solidFill>
                  <a:schemeClr val="bg1"/>
                </a:solidFill>
                <a:latin typeface="Lato" panose="020F0502020204030203" pitchFamily="34" charset="0"/>
              </a:defRPr>
            </a:lvl1pPr>
            <a:lvl2pPr algn="r">
              <a:lnSpc>
                <a:spcPct val="90000"/>
              </a:lnSpc>
              <a:spcAft>
                <a:spcPts val="0"/>
              </a:spcAft>
              <a:defRPr sz="1400" i="1">
                <a:solidFill>
                  <a:schemeClr val="bg1"/>
                </a:solidFill>
                <a:latin typeface="+mn-lt"/>
              </a:defRPr>
            </a:lvl2pPr>
          </a:lstStyle>
          <a:p>
            <a:pPr lvl="0"/>
            <a:r>
              <a:rPr lang="en-US"/>
              <a:t>Click to edit Master text styles</a:t>
            </a:r>
          </a:p>
          <a:p>
            <a:pPr lvl="1"/>
            <a:r>
              <a:rPr lang="en-US"/>
              <a:t>Second level</a:t>
            </a:r>
          </a:p>
        </p:txBody>
      </p:sp>
      <p:pic>
        <p:nvPicPr>
          <p:cNvPr id="9" name="Picture 8" descr="A picture containing drawing&#10;&#10;Description automatically generated">
            <a:extLst>
              <a:ext uri="{FF2B5EF4-FFF2-40B4-BE49-F238E27FC236}">
                <a16:creationId xmlns:a16="http://schemas.microsoft.com/office/drawing/2014/main" id="{4950DBD8-70EB-4922-B75C-79EBFF0E242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4000" y="648000"/>
            <a:ext cx="1341123" cy="1182626"/>
          </a:xfrm>
          <a:prstGeom prst="rect">
            <a:avLst/>
          </a:prstGeom>
        </p:spPr>
      </p:pic>
    </p:spTree>
    <p:extLst>
      <p:ext uri="{BB962C8B-B14F-4D97-AF65-F5344CB8AC3E}">
        <p14:creationId xmlns:p14="http://schemas.microsoft.com/office/powerpoint/2010/main" val="41908298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tatement Quote_opt 3">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1"/>
                </a:solidFill>
              </a:defRPr>
            </a:lvl1pPr>
          </a:lstStyle>
          <a:p>
            <a:fld id="{2AD53DC8-7043-4D31-8146-D3F543D082B5}" type="datetime1">
              <a:rPr lang="en-GB" smtClean="0"/>
              <a:t>06/03/2023</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7" name="Picture Placeholder 6">
            <a:extLst>
              <a:ext uri="{FF2B5EF4-FFF2-40B4-BE49-F238E27FC236}">
                <a16:creationId xmlns:a16="http://schemas.microsoft.com/office/drawing/2014/main" id="{72111B61-4CC6-4A3A-B7FA-32EA9ADD1F29}"/>
              </a:ext>
            </a:extLst>
          </p:cNvPr>
          <p:cNvSpPr>
            <a:spLocks noGrp="1"/>
          </p:cNvSpPr>
          <p:nvPr>
            <p:ph type="pic" sz="quarter" idx="16"/>
          </p:nvPr>
        </p:nvSpPr>
        <p:spPr>
          <a:xfrm>
            <a:off x="4572000" y="0"/>
            <a:ext cx="4572000" cy="5145088"/>
          </a:xfrm>
          <a:solidFill>
            <a:schemeClr val="bg1">
              <a:lumMod val="95000"/>
            </a:schemeClr>
          </a:solidFill>
        </p:spPr>
        <p:txBody>
          <a:bodyPr/>
          <a:lstStyle/>
          <a:p>
            <a:r>
              <a:rPr lang="en-US"/>
              <a:t>Click icon to add picture</a:t>
            </a:r>
            <a:endParaRPr lang="en-GB"/>
          </a:p>
        </p:txBody>
      </p:sp>
      <p:pic>
        <p:nvPicPr>
          <p:cNvPr id="9" name="Picture 8" descr="A picture containing drawing&#10;&#10;Description automatically generated">
            <a:extLst>
              <a:ext uri="{FF2B5EF4-FFF2-40B4-BE49-F238E27FC236}">
                <a16:creationId xmlns:a16="http://schemas.microsoft.com/office/drawing/2014/main" id="{E4E95EB8-0CC7-47D4-80D7-E1217B959C8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4000" y="648000"/>
            <a:ext cx="1341123" cy="1182626"/>
          </a:xfrm>
          <a:prstGeom prst="rect">
            <a:avLst/>
          </a:prstGeom>
        </p:spPr>
      </p:pic>
      <p:sp>
        <p:nvSpPr>
          <p:cNvPr id="12" name="Text Placeholder 11">
            <a:extLst>
              <a:ext uri="{FF2B5EF4-FFF2-40B4-BE49-F238E27FC236}">
                <a16:creationId xmlns:a16="http://schemas.microsoft.com/office/drawing/2014/main" id="{6A798A2A-F2AC-434B-81AB-150E0E4C2991}"/>
              </a:ext>
            </a:extLst>
          </p:cNvPr>
          <p:cNvSpPr>
            <a:spLocks noGrp="1"/>
          </p:cNvSpPr>
          <p:nvPr>
            <p:ph type="body" sz="quarter" idx="17"/>
          </p:nvPr>
        </p:nvSpPr>
        <p:spPr>
          <a:xfrm>
            <a:off x="1008000" y="2267999"/>
            <a:ext cx="2520000" cy="1800000"/>
          </a:xfrm>
        </p:spPr>
        <p:txBody>
          <a:bodyPr/>
          <a:lstStyle>
            <a:lvl1pPr algn="ctr">
              <a:lnSpc>
                <a:spcPct val="90000"/>
              </a:lnSpc>
              <a:spcAft>
                <a:spcPts val="0"/>
              </a:spcAft>
              <a:defRPr sz="2000" cap="all" baseline="0"/>
            </a:lvl1pPr>
            <a:lvl2pPr algn="ctr">
              <a:lnSpc>
                <a:spcPct val="90000"/>
              </a:lnSpc>
              <a:spcAft>
                <a:spcPts val="0"/>
              </a:spcAft>
              <a:defRPr sz="1800">
                <a:solidFill>
                  <a:schemeClr val="accent5"/>
                </a:solidFill>
                <a:latin typeface="+mn-lt"/>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0408086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tatement Quote_opt 4">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1"/>
                </a:solidFill>
              </a:defRPr>
            </a:lvl1pPr>
          </a:lstStyle>
          <a:p>
            <a:fld id="{D6533A8A-3B30-4164-897B-DD384123001E}" type="datetime1">
              <a:rPr lang="en-GB" smtClean="0"/>
              <a:t>06/03/2023</a:t>
            </a:fld>
            <a:endParaRPr lang="en-GB"/>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0B868178-02AE-42FC-958D-6B8F13B60175}" type="slidenum">
              <a:rPr lang="en-GB" smtClean="0"/>
              <a:pPr/>
              <a:t>‹#›</a:t>
            </a:fld>
            <a:endParaRPr lang="en-GB"/>
          </a:p>
        </p:txBody>
      </p:sp>
      <p:sp>
        <p:nvSpPr>
          <p:cNvPr id="7" name="Picture Placeholder 6">
            <a:extLst>
              <a:ext uri="{FF2B5EF4-FFF2-40B4-BE49-F238E27FC236}">
                <a16:creationId xmlns:a16="http://schemas.microsoft.com/office/drawing/2014/main" id="{72111B61-4CC6-4A3A-B7FA-32EA9ADD1F29}"/>
              </a:ext>
            </a:extLst>
          </p:cNvPr>
          <p:cNvSpPr>
            <a:spLocks noGrp="1"/>
          </p:cNvSpPr>
          <p:nvPr>
            <p:ph type="pic" sz="quarter" idx="16"/>
          </p:nvPr>
        </p:nvSpPr>
        <p:spPr>
          <a:xfrm>
            <a:off x="4572000" y="0"/>
            <a:ext cx="4572000" cy="5145088"/>
          </a:xfrm>
          <a:solidFill>
            <a:schemeClr val="bg1">
              <a:lumMod val="95000"/>
            </a:schemeClr>
          </a:solidFill>
        </p:spPr>
        <p:txBody>
          <a:bodyPr/>
          <a:lstStyle/>
          <a:p>
            <a:r>
              <a:rPr lang="en-US"/>
              <a:t>Click icon to add picture</a:t>
            </a:r>
            <a:endParaRPr lang="en-GB"/>
          </a:p>
        </p:txBody>
      </p:sp>
      <p:sp>
        <p:nvSpPr>
          <p:cNvPr id="12" name="Text Placeholder 11">
            <a:extLst>
              <a:ext uri="{FF2B5EF4-FFF2-40B4-BE49-F238E27FC236}">
                <a16:creationId xmlns:a16="http://schemas.microsoft.com/office/drawing/2014/main" id="{6A798A2A-F2AC-434B-81AB-150E0E4C2991}"/>
              </a:ext>
            </a:extLst>
          </p:cNvPr>
          <p:cNvSpPr>
            <a:spLocks noGrp="1"/>
          </p:cNvSpPr>
          <p:nvPr>
            <p:ph type="body" sz="quarter" idx="17"/>
          </p:nvPr>
        </p:nvSpPr>
        <p:spPr>
          <a:xfrm>
            <a:off x="1008000" y="2267999"/>
            <a:ext cx="2520000" cy="1800000"/>
          </a:xfrm>
        </p:spPr>
        <p:txBody>
          <a:bodyPr/>
          <a:lstStyle>
            <a:lvl1pPr algn="ctr">
              <a:lnSpc>
                <a:spcPct val="90000"/>
              </a:lnSpc>
              <a:spcAft>
                <a:spcPts val="0"/>
              </a:spcAft>
              <a:defRPr sz="2000" cap="all" baseline="0">
                <a:solidFill>
                  <a:schemeClr val="bg1"/>
                </a:solidFill>
              </a:defRPr>
            </a:lvl1pPr>
            <a:lvl2pPr algn="ctr">
              <a:lnSpc>
                <a:spcPct val="90000"/>
              </a:lnSpc>
              <a:spcAft>
                <a:spcPts val="0"/>
              </a:spcAft>
              <a:defRPr sz="1800">
                <a:solidFill>
                  <a:schemeClr val="accent5"/>
                </a:solidFill>
                <a:latin typeface="+mn-lt"/>
              </a:defRPr>
            </a:lvl2pPr>
          </a:lstStyle>
          <a:p>
            <a:pPr lvl="0"/>
            <a:r>
              <a:rPr lang="en-US"/>
              <a:t>Click to edit Master text styles</a:t>
            </a:r>
          </a:p>
          <a:p>
            <a:pPr lvl="1"/>
            <a:r>
              <a:rPr lang="en-US"/>
              <a:t>Second level</a:t>
            </a:r>
          </a:p>
        </p:txBody>
      </p:sp>
      <p:pic>
        <p:nvPicPr>
          <p:cNvPr id="8" name="Picture 7" descr="A picture containing drawing&#10;&#10;Description automatically generated">
            <a:extLst>
              <a:ext uri="{FF2B5EF4-FFF2-40B4-BE49-F238E27FC236}">
                <a16:creationId xmlns:a16="http://schemas.microsoft.com/office/drawing/2014/main" id="{06648D7C-12F9-4E08-AB38-EC39BD48A33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4000" y="648000"/>
            <a:ext cx="1341123" cy="1182626"/>
          </a:xfrm>
          <a:prstGeom prst="rect">
            <a:avLst/>
          </a:prstGeom>
          <a:noFill/>
        </p:spPr>
      </p:pic>
    </p:spTree>
    <p:extLst>
      <p:ext uri="{BB962C8B-B14F-4D97-AF65-F5344CB8AC3E}">
        <p14:creationId xmlns:p14="http://schemas.microsoft.com/office/powerpoint/2010/main" val="2947038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ree Bar Char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05636868-C2C3-4142-AF6F-E1DC10323E58}" type="datetime1">
              <a:rPr lang="en-GB" smtClean="0"/>
              <a:t>06/03/2023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9" name="Text Placeholder 7">
            <a:extLst>
              <a:ext uri="{FF2B5EF4-FFF2-40B4-BE49-F238E27FC236}">
                <a16:creationId xmlns:a16="http://schemas.microsoft.com/office/drawing/2014/main" id="{EFB40BF7-98B5-4271-A6EF-D267E0B58F6F}"/>
              </a:ext>
            </a:extLst>
          </p:cNvPr>
          <p:cNvSpPr>
            <a:spLocks noGrp="1"/>
          </p:cNvSpPr>
          <p:nvPr>
            <p:ph type="body" sz="quarter" idx="15"/>
          </p:nvPr>
        </p:nvSpPr>
        <p:spPr>
          <a:xfrm>
            <a:off x="1008000" y="1152000"/>
            <a:ext cx="3600000" cy="180000"/>
          </a:xfrm>
        </p:spPr>
        <p:txBody>
          <a:bodyPr/>
          <a:lstStyle>
            <a:lvl1pPr>
              <a:lnSpc>
                <a:spcPct val="90000"/>
              </a:lnSpc>
              <a:defRPr sz="1300">
                <a:solidFill>
                  <a:schemeClr val="accent2"/>
                </a:solidFill>
                <a:latin typeface="+mn-lt"/>
              </a:defRPr>
            </a:lvl1pPr>
          </a:lstStyle>
          <a:p>
            <a:pPr lvl="0"/>
            <a:r>
              <a:rPr lang="en-US"/>
              <a:t>Click to edit Master text styles</a:t>
            </a:r>
          </a:p>
        </p:txBody>
      </p:sp>
      <p:sp>
        <p:nvSpPr>
          <p:cNvPr id="12" name="Rectangle 11">
            <a:extLst>
              <a:ext uri="{FF2B5EF4-FFF2-40B4-BE49-F238E27FC236}">
                <a16:creationId xmlns:a16="http://schemas.microsoft.com/office/drawing/2014/main" id="{95DE9F3A-F8A9-47C8-AF2B-F83258DEC10E}"/>
              </a:ext>
            </a:extLst>
          </p:cNvPr>
          <p:cNvSpPr/>
          <p:nvPr userDrawn="1"/>
        </p:nvSpPr>
        <p:spPr>
          <a:xfrm>
            <a:off x="1008000" y="1583999"/>
            <a:ext cx="7200000" cy="288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hart Placeholder 7">
            <a:extLst>
              <a:ext uri="{FF2B5EF4-FFF2-40B4-BE49-F238E27FC236}">
                <a16:creationId xmlns:a16="http://schemas.microsoft.com/office/drawing/2014/main" id="{2F74E804-080E-414F-8CB0-49AA7C67D5A7}"/>
              </a:ext>
            </a:extLst>
          </p:cNvPr>
          <p:cNvSpPr>
            <a:spLocks noGrp="1"/>
          </p:cNvSpPr>
          <p:nvPr>
            <p:ph type="chart" sz="quarter" idx="16"/>
          </p:nvPr>
        </p:nvSpPr>
        <p:spPr>
          <a:xfrm>
            <a:off x="2124000" y="1692000"/>
            <a:ext cx="1260000" cy="2340000"/>
          </a:xfrm>
        </p:spPr>
        <p:txBody>
          <a:bodyPr/>
          <a:lstStyle/>
          <a:p>
            <a:r>
              <a:rPr lang="en-US"/>
              <a:t>Click icon to add chart</a:t>
            </a:r>
            <a:endParaRPr lang="en-GB" dirty="0"/>
          </a:p>
        </p:txBody>
      </p:sp>
      <p:sp>
        <p:nvSpPr>
          <p:cNvPr id="16" name="Chart Placeholder 7">
            <a:extLst>
              <a:ext uri="{FF2B5EF4-FFF2-40B4-BE49-F238E27FC236}">
                <a16:creationId xmlns:a16="http://schemas.microsoft.com/office/drawing/2014/main" id="{F2D85EB5-6280-4EA9-8408-F1FC87036871}"/>
              </a:ext>
            </a:extLst>
          </p:cNvPr>
          <p:cNvSpPr>
            <a:spLocks noGrp="1"/>
          </p:cNvSpPr>
          <p:nvPr>
            <p:ph type="chart" sz="quarter" idx="17"/>
          </p:nvPr>
        </p:nvSpPr>
        <p:spPr>
          <a:xfrm>
            <a:off x="3996000" y="1692000"/>
            <a:ext cx="1260000" cy="2340000"/>
          </a:xfrm>
        </p:spPr>
        <p:txBody>
          <a:bodyPr/>
          <a:lstStyle/>
          <a:p>
            <a:r>
              <a:rPr lang="en-US"/>
              <a:t>Click icon to add chart</a:t>
            </a:r>
            <a:endParaRPr lang="en-GB" dirty="0"/>
          </a:p>
        </p:txBody>
      </p:sp>
      <p:sp>
        <p:nvSpPr>
          <p:cNvPr id="17" name="Chart Placeholder 7">
            <a:extLst>
              <a:ext uri="{FF2B5EF4-FFF2-40B4-BE49-F238E27FC236}">
                <a16:creationId xmlns:a16="http://schemas.microsoft.com/office/drawing/2014/main" id="{A48C6218-9242-43F5-91F8-50918DED84F8}"/>
              </a:ext>
            </a:extLst>
          </p:cNvPr>
          <p:cNvSpPr>
            <a:spLocks noGrp="1"/>
          </p:cNvSpPr>
          <p:nvPr>
            <p:ph type="chart" sz="quarter" idx="18"/>
          </p:nvPr>
        </p:nvSpPr>
        <p:spPr>
          <a:xfrm>
            <a:off x="5868000" y="1692000"/>
            <a:ext cx="1260000" cy="2340000"/>
          </a:xfrm>
        </p:spPr>
        <p:txBody>
          <a:bodyPr/>
          <a:lstStyle/>
          <a:p>
            <a:r>
              <a:rPr lang="en-US"/>
              <a:t>Click icon to add chart</a:t>
            </a:r>
            <a:endParaRPr lang="en-GB" dirty="0"/>
          </a:p>
        </p:txBody>
      </p:sp>
      <p:sp>
        <p:nvSpPr>
          <p:cNvPr id="7" name="Text Placeholder 6">
            <a:extLst>
              <a:ext uri="{FF2B5EF4-FFF2-40B4-BE49-F238E27FC236}">
                <a16:creationId xmlns:a16="http://schemas.microsoft.com/office/drawing/2014/main" id="{256BD056-22D9-4A4B-AE7A-7DA032B30F6A}"/>
              </a:ext>
            </a:extLst>
          </p:cNvPr>
          <p:cNvSpPr>
            <a:spLocks noGrp="1"/>
          </p:cNvSpPr>
          <p:nvPr>
            <p:ph type="body" sz="quarter" idx="19" hasCustomPrompt="1"/>
          </p:nvPr>
        </p:nvSpPr>
        <p:spPr>
          <a:xfrm>
            <a:off x="2311200" y="3996000"/>
            <a:ext cx="885600" cy="0"/>
          </a:xfrm>
          <a:ln>
            <a:solidFill>
              <a:schemeClr val="tx1"/>
            </a:solidFill>
          </a:ln>
        </p:spPr>
        <p:txBody>
          <a:bodyPr/>
          <a:lstStyle>
            <a:lvl1pPr>
              <a:defRPr/>
            </a:lvl1pPr>
          </a:lstStyle>
          <a:p>
            <a:pPr lvl="0"/>
            <a:r>
              <a:rPr lang="en-US" dirty="0"/>
              <a:t> </a:t>
            </a:r>
            <a:endParaRPr lang="en-GB" dirty="0"/>
          </a:p>
        </p:txBody>
      </p:sp>
      <p:sp>
        <p:nvSpPr>
          <p:cNvPr id="18" name="Text Placeholder 6">
            <a:extLst>
              <a:ext uri="{FF2B5EF4-FFF2-40B4-BE49-F238E27FC236}">
                <a16:creationId xmlns:a16="http://schemas.microsoft.com/office/drawing/2014/main" id="{0A4242C8-0893-49C0-87E9-B3D6A7D5C5FD}"/>
              </a:ext>
            </a:extLst>
          </p:cNvPr>
          <p:cNvSpPr>
            <a:spLocks noGrp="1"/>
          </p:cNvSpPr>
          <p:nvPr>
            <p:ph type="body" sz="quarter" idx="20" hasCustomPrompt="1"/>
          </p:nvPr>
        </p:nvSpPr>
        <p:spPr>
          <a:xfrm>
            <a:off x="4183200" y="3996000"/>
            <a:ext cx="885600" cy="0"/>
          </a:xfrm>
          <a:ln>
            <a:solidFill>
              <a:schemeClr val="tx1"/>
            </a:solidFill>
          </a:ln>
        </p:spPr>
        <p:txBody>
          <a:bodyPr/>
          <a:lstStyle>
            <a:lvl1pPr>
              <a:defRPr/>
            </a:lvl1pPr>
          </a:lstStyle>
          <a:p>
            <a:pPr lvl="0"/>
            <a:r>
              <a:rPr lang="en-US" dirty="0"/>
              <a:t> </a:t>
            </a:r>
            <a:endParaRPr lang="en-GB" dirty="0"/>
          </a:p>
        </p:txBody>
      </p:sp>
      <p:sp>
        <p:nvSpPr>
          <p:cNvPr id="19" name="Text Placeholder 6">
            <a:extLst>
              <a:ext uri="{FF2B5EF4-FFF2-40B4-BE49-F238E27FC236}">
                <a16:creationId xmlns:a16="http://schemas.microsoft.com/office/drawing/2014/main" id="{80A7D6CC-3370-4311-B584-04B468FBC4BA}"/>
              </a:ext>
            </a:extLst>
          </p:cNvPr>
          <p:cNvSpPr>
            <a:spLocks noGrp="1"/>
          </p:cNvSpPr>
          <p:nvPr>
            <p:ph type="body" sz="quarter" idx="21" hasCustomPrompt="1"/>
          </p:nvPr>
        </p:nvSpPr>
        <p:spPr>
          <a:xfrm>
            <a:off x="6055200" y="3996000"/>
            <a:ext cx="885600" cy="0"/>
          </a:xfrm>
          <a:ln>
            <a:solidFill>
              <a:schemeClr val="tx1"/>
            </a:solidFill>
          </a:ln>
        </p:spPr>
        <p:txBody>
          <a:bodyPr/>
          <a:lstStyle>
            <a:lvl1pPr>
              <a:defRPr/>
            </a:lvl1pPr>
          </a:lstStyle>
          <a:p>
            <a:pPr lvl="0"/>
            <a:r>
              <a:rPr lang="en-US" dirty="0"/>
              <a:t> </a:t>
            </a:r>
            <a:endParaRPr lang="en-GB" dirty="0"/>
          </a:p>
        </p:txBody>
      </p:sp>
      <p:sp>
        <p:nvSpPr>
          <p:cNvPr id="11" name="Text Placeholder 10">
            <a:extLst>
              <a:ext uri="{FF2B5EF4-FFF2-40B4-BE49-F238E27FC236}">
                <a16:creationId xmlns:a16="http://schemas.microsoft.com/office/drawing/2014/main" id="{209BD174-6C37-439E-BF0C-F23AEE915AAE}"/>
              </a:ext>
            </a:extLst>
          </p:cNvPr>
          <p:cNvSpPr>
            <a:spLocks noGrp="1"/>
          </p:cNvSpPr>
          <p:nvPr>
            <p:ph type="body" sz="quarter" idx="22"/>
          </p:nvPr>
        </p:nvSpPr>
        <p:spPr>
          <a:xfrm>
            <a:off x="2306588" y="4068000"/>
            <a:ext cx="885600" cy="180000"/>
          </a:xfrm>
        </p:spPr>
        <p:txBody>
          <a:bodyPr/>
          <a:lstStyle>
            <a:lvl1pPr algn="ctr">
              <a:lnSpc>
                <a:spcPct val="90000"/>
              </a:lnSpc>
              <a:spcAft>
                <a:spcPts val="0"/>
              </a:spcAft>
              <a:defRPr sz="1050">
                <a:solidFill>
                  <a:schemeClr val="tx1"/>
                </a:solidFill>
                <a:latin typeface="+mn-lt"/>
              </a:defRPr>
            </a:lvl1pPr>
          </a:lstStyle>
          <a:p>
            <a:pPr lvl="0"/>
            <a:r>
              <a:rPr lang="en-US"/>
              <a:t>Click to edit Master text styles</a:t>
            </a:r>
          </a:p>
        </p:txBody>
      </p:sp>
      <p:sp>
        <p:nvSpPr>
          <p:cNvPr id="20" name="Text Placeholder 10">
            <a:extLst>
              <a:ext uri="{FF2B5EF4-FFF2-40B4-BE49-F238E27FC236}">
                <a16:creationId xmlns:a16="http://schemas.microsoft.com/office/drawing/2014/main" id="{F1EB0929-BDB8-4615-AA1C-4AB90F3A8ABD}"/>
              </a:ext>
            </a:extLst>
          </p:cNvPr>
          <p:cNvSpPr>
            <a:spLocks noGrp="1"/>
          </p:cNvSpPr>
          <p:nvPr>
            <p:ph type="body" sz="quarter" idx="23"/>
          </p:nvPr>
        </p:nvSpPr>
        <p:spPr>
          <a:xfrm>
            <a:off x="4183200" y="4068000"/>
            <a:ext cx="885600" cy="180000"/>
          </a:xfrm>
        </p:spPr>
        <p:txBody>
          <a:bodyPr/>
          <a:lstStyle>
            <a:lvl1pPr algn="ctr">
              <a:lnSpc>
                <a:spcPct val="90000"/>
              </a:lnSpc>
              <a:spcAft>
                <a:spcPts val="0"/>
              </a:spcAft>
              <a:defRPr sz="1050">
                <a:solidFill>
                  <a:schemeClr val="tx1"/>
                </a:solidFill>
                <a:latin typeface="+mn-lt"/>
              </a:defRPr>
            </a:lvl1pPr>
          </a:lstStyle>
          <a:p>
            <a:pPr lvl="0"/>
            <a:r>
              <a:rPr lang="en-US"/>
              <a:t>Click to edit Master text styles</a:t>
            </a:r>
          </a:p>
        </p:txBody>
      </p:sp>
      <p:sp>
        <p:nvSpPr>
          <p:cNvPr id="21" name="Text Placeholder 10">
            <a:extLst>
              <a:ext uri="{FF2B5EF4-FFF2-40B4-BE49-F238E27FC236}">
                <a16:creationId xmlns:a16="http://schemas.microsoft.com/office/drawing/2014/main" id="{3CF58009-CFDA-437E-B1CB-2B7719367846}"/>
              </a:ext>
            </a:extLst>
          </p:cNvPr>
          <p:cNvSpPr>
            <a:spLocks noGrp="1"/>
          </p:cNvSpPr>
          <p:nvPr>
            <p:ph type="body" sz="quarter" idx="24"/>
          </p:nvPr>
        </p:nvSpPr>
        <p:spPr>
          <a:xfrm>
            <a:off x="6058778" y="4068000"/>
            <a:ext cx="885600" cy="180000"/>
          </a:xfrm>
        </p:spPr>
        <p:txBody>
          <a:bodyPr/>
          <a:lstStyle>
            <a:lvl1pPr algn="ctr">
              <a:lnSpc>
                <a:spcPct val="90000"/>
              </a:lnSpc>
              <a:spcAft>
                <a:spcPts val="0"/>
              </a:spcAft>
              <a:defRPr sz="105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11136226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ive Pie Char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BB76F212-3DF7-47DE-BA04-D1E023E9C9B8}" type="datetime1">
              <a:rPr lang="en-GB" smtClean="0"/>
              <a:t>06/03/2023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9" name="Text Placeholder 7">
            <a:extLst>
              <a:ext uri="{FF2B5EF4-FFF2-40B4-BE49-F238E27FC236}">
                <a16:creationId xmlns:a16="http://schemas.microsoft.com/office/drawing/2014/main" id="{EFB40BF7-98B5-4271-A6EF-D267E0B58F6F}"/>
              </a:ext>
            </a:extLst>
          </p:cNvPr>
          <p:cNvSpPr>
            <a:spLocks noGrp="1"/>
          </p:cNvSpPr>
          <p:nvPr>
            <p:ph type="body" sz="quarter" idx="15"/>
          </p:nvPr>
        </p:nvSpPr>
        <p:spPr>
          <a:xfrm>
            <a:off x="1008000" y="1152000"/>
            <a:ext cx="3600000" cy="180000"/>
          </a:xfrm>
        </p:spPr>
        <p:txBody>
          <a:bodyPr/>
          <a:lstStyle>
            <a:lvl1pPr>
              <a:lnSpc>
                <a:spcPct val="90000"/>
              </a:lnSpc>
              <a:defRPr sz="1300">
                <a:solidFill>
                  <a:schemeClr val="accent2"/>
                </a:solidFill>
                <a:latin typeface="+mn-lt"/>
              </a:defRPr>
            </a:lvl1pPr>
          </a:lstStyle>
          <a:p>
            <a:pPr lvl="0"/>
            <a:r>
              <a:rPr lang="en-US"/>
              <a:t>Click to edit Master text styles</a:t>
            </a:r>
          </a:p>
        </p:txBody>
      </p:sp>
      <p:sp>
        <p:nvSpPr>
          <p:cNvPr id="12" name="Rectangle 11">
            <a:extLst>
              <a:ext uri="{FF2B5EF4-FFF2-40B4-BE49-F238E27FC236}">
                <a16:creationId xmlns:a16="http://schemas.microsoft.com/office/drawing/2014/main" id="{95DE9F3A-F8A9-47C8-AF2B-F83258DEC10E}"/>
              </a:ext>
            </a:extLst>
          </p:cNvPr>
          <p:cNvSpPr/>
          <p:nvPr userDrawn="1"/>
        </p:nvSpPr>
        <p:spPr>
          <a:xfrm>
            <a:off x="1008000" y="1583999"/>
            <a:ext cx="7200000" cy="288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hart Placeholder 7">
            <a:extLst>
              <a:ext uri="{FF2B5EF4-FFF2-40B4-BE49-F238E27FC236}">
                <a16:creationId xmlns:a16="http://schemas.microsoft.com/office/drawing/2014/main" id="{2F74E804-080E-414F-8CB0-49AA7C67D5A7}"/>
              </a:ext>
            </a:extLst>
          </p:cNvPr>
          <p:cNvSpPr>
            <a:spLocks noGrp="1"/>
          </p:cNvSpPr>
          <p:nvPr>
            <p:ph type="chart" sz="quarter" idx="16"/>
          </p:nvPr>
        </p:nvSpPr>
        <p:spPr>
          <a:xfrm>
            <a:off x="2304000" y="1620000"/>
            <a:ext cx="1260000" cy="1260000"/>
          </a:xfrm>
        </p:spPr>
        <p:txBody>
          <a:bodyPr/>
          <a:lstStyle/>
          <a:p>
            <a:r>
              <a:rPr lang="en-US"/>
              <a:t>Click icon to add chart</a:t>
            </a:r>
            <a:endParaRPr lang="en-GB" dirty="0"/>
          </a:p>
        </p:txBody>
      </p:sp>
      <p:sp>
        <p:nvSpPr>
          <p:cNvPr id="11" name="Chart Placeholder 7">
            <a:extLst>
              <a:ext uri="{FF2B5EF4-FFF2-40B4-BE49-F238E27FC236}">
                <a16:creationId xmlns:a16="http://schemas.microsoft.com/office/drawing/2014/main" id="{0D8407E8-00E0-41F7-94E9-84C56198058D}"/>
              </a:ext>
            </a:extLst>
          </p:cNvPr>
          <p:cNvSpPr>
            <a:spLocks noGrp="1"/>
          </p:cNvSpPr>
          <p:nvPr>
            <p:ph type="chart" sz="quarter" idx="17"/>
          </p:nvPr>
        </p:nvSpPr>
        <p:spPr>
          <a:xfrm>
            <a:off x="4032000" y="1620000"/>
            <a:ext cx="1260000" cy="1260000"/>
          </a:xfrm>
        </p:spPr>
        <p:txBody>
          <a:bodyPr/>
          <a:lstStyle/>
          <a:p>
            <a:r>
              <a:rPr lang="en-US"/>
              <a:t>Click icon to add chart</a:t>
            </a:r>
            <a:endParaRPr lang="en-GB" dirty="0"/>
          </a:p>
        </p:txBody>
      </p:sp>
      <p:sp>
        <p:nvSpPr>
          <p:cNvPr id="13" name="Chart Placeholder 7">
            <a:extLst>
              <a:ext uri="{FF2B5EF4-FFF2-40B4-BE49-F238E27FC236}">
                <a16:creationId xmlns:a16="http://schemas.microsoft.com/office/drawing/2014/main" id="{1D8B4FFC-502E-4069-A1FC-D0A1A83C9074}"/>
              </a:ext>
            </a:extLst>
          </p:cNvPr>
          <p:cNvSpPr>
            <a:spLocks noGrp="1"/>
          </p:cNvSpPr>
          <p:nvPr>
            <p:ph type="chart" sz="quarter" idx="18"/>
          </p:nvPr>
        </p:nvSpPr>
        <p:spPr>
          <a:xfrm>
            <a:off x="5760000" y="1620000"/>
            <a:ext cx="1260000" cy="1260000"/>
          </a:xfrm>
        </p:spPr>
        <p:txBody>
          <a:bodyPr/>
          <a:lstStyle/>
          <a:p>
            <a:r>
              <a:rPr lang="en-US"/>
              <a:t>Click icon to add chart</a:t>
            </a:r>
            <a:endParaRPr lang="en-GB" dirty="0"/>
          </a:p>
        </p:txBody>
      </p:sp>
      <p:sp>
        <p:nvSpPr>
          <p:cNvPr id="14" name="Chart Placeholder 7">
            <a:extLst>
              <a:ext uri="{FF2B5EF4-FFF2-40B4-BE49-F238E27FC236}">
                <a16:creationId xmlns:a16="http://schemas.microsoft.com/office/drawing/2014/main" id="{2A7232C5-7582-457F-8D7C-7AED61FB3E7D}"/>
              </a:ext>
            </a:extLst>
          </p:cNvPr>
          <p:cNvSpPr>
            <a:spLocks noGrp="1"/>
          </p:cNvSpPr>
          <p:nvPr>
            <p:ph type="chart" sz="quarter" idx="19"/>
          </p:nvPr>
        </p:nvSpPr>
        <p:spPr>
          <a:xfrm>
            <a:off x="4932000" y="2952000"/>
            <a:ext cx="1260000" cy="1260000"/>
          </a:xfrm>
        </p:spPr>
        <p:txBody>
          <a:bodyPr/>
          <a:lstStyle/>
          <a:p>
            <a:r>
              <a:rPr lang="en-US"/>
              <a:t>Click icon to add chart</a:t>
            </a:r>
            <a:endParaRPr lang="en-GB" dirty="0"/>
          </a:p>
        </p:txBody>
      </p:sp>
      <p:sp>
        <p:nvSpPr>
          <p:cNvPr id="15" name="Chart Placeholder 7">
            <a:extLst>
              <a:ext uri="{FF2B5EF4-FFF2-40B4-BE49-F238E27FC236}">
                <a16:creationId xmlns:a16="http://schemas.microsoft.com/office/drawing/2014/main" id="{323F7485-9B78-4CFC-82D7-FB09B64F00C6}"/>
              </a:ext>
            </a:extLst>
          </p:cNvPr>
          <p:cNvSpPr>
            <a:spLocks noGrp="1"/>
          </p:cNvSpPr>
          <p:nvPr>
            <p:ph type="chart" sz="quarter" idx="20"/>
          </p:nvPr>
        </p:nvSpPr>
        <p:spPr>
          <a:xfrm>
            <a:off x="3132000" y="2952000"/>
            <a:ext cx="1260000" cy="1260000"/>
          </a:xfrm>
        </p:spPr>
        <p:txBody>
          <a:bodyPr/>
          <a:lstStyle/>
          <a:p>
            <a:r>
              <a:rPr lang="en-US"/>
              <a:t>Click icon to add chart</a:t>
            </a:r>
            <a:endParaRPr lang="en-GB" dirty="0"/>
          </a:p>
        </p:txBody>
      </p:sp>
      <p:sp>
        <p:nvSpPr>
          <p:cNvPr id="18" name="Text Placeholder 12">
            <a:extLst>
              <a:ext uri="{FF2B5EF4-FFF2-40B4-BE49-F238E27FC236}">
                <a16:creationId xmlns:a16="http://schemas.microsoft.com/office/drawing/2014/main" id="{A9C0CD6E-0BAC-4462-863A-59E86785EF04}"/>
              </a:ext>
            </a:extLst>
          </p:cNvPr>
          <p:cNvSpPr>
            <a:spLocks noGrp="1"/>
          </p:cNvSpPr>
          <p:nvPr>
            <p:ph type="body" sz="quarter" idx="21"/>
          </p:nvPr>
        </p:nvSpPr>
        <p:spPr>
          <a:xfrm>
            <a:off x="2304000" y="2844000"/>
            <a:ext cx="1260000" cy="180000"/>
          </a:xfrm>
        </p:spPr>
        <p:txBody>
          <a:bodyPr/>
          <a:lstStyle>
            <a:lvl1pPr algn="ctr">
              <a:defRPr sz="600"/>
            </a:lvl1pPr>
            <a:lvl2pPr>
              <a:defRPr sz="600"/>
            </a:lvl2pPr>
            <a:lvl3pPr>
              <a:defRPr sz="600"/>
            </a:lvl3pPr>
            <a:lvl4pPr>
              <a:defRPr sz="600"/>
            </a:lvl4pPr>
            <a:lvl5pPr>
              <a:defRPr sz="600"/>
            </a:lvl5pPr>
          </a:lstStyle>
          <a:p>
            <a:pPr lvl="0"/>
            <a:r>
              <a:rPr lang="en-US"/>
              <a:t>Click to edit Master text styles</a:t>
            </a:r>
          </a:p>
        </p:txBody>
      </p:sp>
      <p:sp>
        <p:nvSpPr>
          <p:cNvPr id="19" name="Text Placeholder 12">
            <a:extLst>
              <a:ext uri="{FF2B5EF4-FFF2-40B4-BE49-F238E27FC236}">
                <a16:creationId xmlns:a16="http://schemas.microsoft.com/office/drawing/2014/main" id="{53279B23-D974-4642-BAC4-AFC71791AE48}"/>
              </a:ext>
            </a:extLst>
          </p:cNvPr>
          <p:cNvSpPr>
            <a:spLocks noGrp="1"/>
          </p:cNvSpPr>
          <p:nvPr>
            <p:ph type="body" sz="quarter" idx="22"/>
          </p:nvPr>
        </p:nvSpPr>
        <p:spPr>
          <a:xfrm>
            <a:off x="4032000" y="2844000"/>
            <a:ext cx="1260000" cy="180000"/>
          </a:xfrm>
        </p:spPr>
        <p:txBody>
          <a:bodyPr/>
          <a:lstStyle>
            <a:lvl1pPr algn="ctr">
              <a:defRPr sz="600"/>
            </a:lvl1pPr>
            <a:lvl2pPr>
              <a:defRPr sz="600"/>
            </a:lvl2pPr>
            <a:lvl3pPr>
              <a:defRPr sz="600"/>
            </a:lvl3pPr>
            <a:lvl4pPr>
              <a:defRPr sz="600"/>
            </a:lvl4pPr>
            <a:lvl5pPr>
              <a:defRPr sz="600"/>
            </a:lvl5pPr>
          </a:lstStyle>
          <a:p>
            <a:pPr lvl="0"/>
            <a:r>
              <a:rPr lang="en-US"/>
              <a:t>Click to edit Master text styles</a:t>
            </a:r>
          </a:p>
        </p:txBody>
      </p:sp>
      <p:sp>
        <p:nvSpPr>
          <p:cNvPr id="20" name="Text Placeholder 12">
            <a:extLst>
              <a:ext uri="{FF2B5EF4-FFF2-40B4-BE49-F238E27FC236}">
                <a16:creationId xmlns:a16="http://schemas.microsoft.com/office/drawing/2014/main" id="{DB260ABE-AF64-42E4-9607-85D0889BE9EA}"/>
              </a:ext>
            </a:extLst>
          </p:cNvPr>
          <p:cNvSpPr>
            <a:spLocks noGrp="1"/>
          </p:cNvSpPr>
          <p:nvPr>
            <p:ph type="body" sz="quarter" idx="23"/>
          </p:nvPr>
        </p:nvSpPr>
        <p:spPr>
          <a:xfrm>
            <a:off x="5760000" y="2844000"/>
            <a:ext cx="1260000" cy="180000"/>
          </a:xfrm>
        </p:spPr>
        <p:txBody>
          <a:bodyPr/>
          <a:lstStyle>
            <a:lvl1pPr algn="ctr">
              <a:defRPr sz="600"/>
            </a:lvl1pPr>
            <a:lvl2pPr>
              <a:defRPr sz="600"/>
            </a:lvl2pPr>
            <a:lvl3pPr>
              <a:defRPr sz="600"/>
            </a:lvl3pPr>
            <a:lvl4pPr>
              <a:defRPr sz="600"/>
            </a:lvl4pPr>
            <a:lvl5pPr>
              <a:defRPr sz="600"/>
            </a:lvl5pPr>
          </a:lstStyle>
          <a:p>
            <a:pPr lvl="0"/>
            <a:r>
              <a:rPr lang="en-US"/>
              <a:t>Click to edit Master text styles</a:t>
            </a:r>
          </a:p>
        </p:txBody>
      </p:sp>
      <p:sp>
        <p:nvSpPr>
          <p:cNvPr id="21" name="Text Placeholder 12">
            <a:extLst>
              <a:ext uri="{FF2B5EF4-FFF2-40B4-BE49-F238E27FC236}">
                <a16:creationId xmlns:a16="http://schemas.microsoft.com/office/drawing/2014/main" id="{56DE41E1-00E7-46C2-8FD1-24557FF68261}"/>
              </a:ext>
            </a:extLst>
          </p:cNvPr>
          <p:cNvSpPr>
            <a:spLocks noGrp="1"/>
          </p:cNvSpPr>
          <p:nvPr>
            <p:ph type="body" sz="quarter" idx="24"/>
          </p:nvPr>
        </p:nvSpPr>
        <p:spPr>
          <a:xfrm>
            <a:off x="4932000" y="4176000"/>
            <a:ext cx="1260000" cy="180000"/>
          </a:xfrm>
        </p:spPr>
        <p:txBody>
          <a:bodyPr/>
          <a:lstStyle>
            <a:lvl1pPr algn="ctr">
              <a:defRPr sz="600"/>
            </a:lvl1pPr>
            <a:lvl2pPr>
              <a:defRPr sz="600"/>
            </a:lvl2pPr>
            <a:lvl3pPr>
              <a:defRPr sz="600"/>
            </a:lvl3pPr>
            <a:lvl4pPr>
              <a:defRPr sz="600"/>
            </a:lvl4pPr>
            <a:lvl5pPr>
              <a:defRPr sz="600"/>
            </a:lvl5pPr>
          </a:lstStyle>
          <a:p>
            <a:pPr lvl="0"/>
            <a:r>
              <a:rPr lang="en-US"/>
              <a:t>Click to edit Master text styles</a:t>
            </a:r>
          </a:p>
        </p:txBody>
      </p:sp>
      <p:sp>
        <p:nvSpPr>
          <p:cNvPr id="22" name="Text Placeholder 12">
            <a:extLst>
              <a:ext uri="{FF2B5EF4-FFF2-40B4-BE49-F238E27FC236}">
                <a16:creationId xmlns:a16="http://schemas.microsoft.com/office/drawing/2014/main" id="{590E722A-9D20-42AD-B318-97F34B4F50E6}"/>
              </a:ext>
            </a:extLst>
          </p:cNvPr>
          <p:cNvSpPr>
            <a:spLocks noGrp="1"/>
          </p:cNvSpPr>
          <p:nvPr>
            <p:ph type="body" sz="quarter" idx="25"/>
          </p:nvPr>
        </p:nvSpPr>
        <p:spPr>
          <a:xfrm>
            <a:off x="3132000" y="4176000"/>
            <a:ext cx="1260000" cy="180000"/>
          </a:xfrm>
        </p:spPr>
        <p:txBody>
          <a:bodyPr/>
          <a:lstStyle>
            <a:lvl1pPr algn="ctr">
              <a:defRPr sz="600"/>
            </a:lvl1pPr>
            <a:lvl2pPr>
              <a:defRPr sz="600"/>
            </a:lvl2pPr>
            <a:lvl3pPr>
              <a:defRPr sz="600"/>
            </a:lvl3pPr>
            <a:lvl4pPr>
              <a:defRPr sz="600"/>
            </a:lvl4pPr>
            <a:lvl5pPr>
              <a:defRPr sz="600"/>
            </a:lvl5pPr>
          </a:lstStyle>
          <a:p>
            <a:pPr lvl="0"/>
            <a:r>
              <a:rPr lang="en-US"/>
              <a:t>Click to edit Master text styles</a:t>
            </a:r>
          </a:p>
        </p:txBody>
      </p:sp>
    </p:spTree>
    <p:extLst>
      <p:ext uri="{BB962C8B-B14F-4D97-AF65-F5344CB8AC3E}">
        <p14:creationId xmlns:p14="http://schemas.microsoft.com/office/powerpoint/2010/main" val="26250580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ine Char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05057798-5C7B-41B6-B17D-6ECB56CA7FF0}" type="datetime1">
              <a:rPr lang="en-GB" smtClean="0"/>
              <a:t>06/03/2023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9" name="Text Placeholder 7">
            <a:extLst>
              <a:ext uri="{FF2B5EF4-FFF2-40B4-BE49-F238E27FC236}">
                <a16:creationId xmlns:a16="http://schemas.microsoft.com/office/drawing/2014/main" id="{EFB40BF7-98B5-4271-A6EF-D267E0B58F6F}"/>
              </a:ext>
            </a:extLst>
          </p:cNvPr>
          <p:cNvSpPr>
            <a:spLocks noGrp="1"/>
          </p:cNvSpPr>
          <p:nvPr>
            <p:ph type="body" sz="quarter" idx="15"/>
          </p:nvPr>
        </p:nvSpPr>
        <p:spPr>
          <a:xfrm>
            <a:off x="1008000" y="1152000"/>
            <a:ext cx="3600000" cy="180000"/>
          </a:xfrm>
        </p:spPr>
        <p:txBody>
          <a:bodyPr/>
          <a:lstStyle>
            <a:lvl1pPr>
              <a:lnSpc>
                <a:spcPct val="90000"/>
              </a:lnSpc>
              <a:defRPr sz="1300">
                <a:solidFill>
                  <a:schemeClr val="accent2"/>
                </a:solidFill>
                <a:latin typeface="+mn-lt"/>
              </a:defRPr>
            </a:lvl1pPr>
          </a:lstStyle>
          <a:p>
            <a:pPr lvl="0"/>
            <a:r>
              <a:rPr lang="en-US"/>
              <a:t>Click to edit Master text styles</a:t>
            </a:r>
          </a:p>
        </p:txBody>
      </p:sp>
      <p:sp>
        <p:nvSpPr>
          <p:cNvPr id="12" name="Rectangle 11">
            <a:extLst>
              <a:ext uri="{FF2B5EF4-FFF2-40B4-BE49-F238E27FC236}">
                <a16:creationId xmlns:a16="http://schemas.microsoft.com/office/drawing/2014/main" id="{95DE9F3A-F8A9-47C8-AF2B-F83258DEC10E}"/>
              </a:ext>
            </a:extLst>
          </p:cNvPr>
          <p:cNvSpPr/>
          <p:nvPr userDrawn="1"/>
        </p:nvSpPr>
        <p:spPr>
          <a:xfrm>
            <a:off x="1008000" y="1583999"/>
            <a:ext cx="7200000" cy="288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hart Placeholder 7">
            <a:extLst>
              <a:ext uri="{FF2B5EF4-FFF2-40B4-BE49-F238E27FC236}">
                <a16:creationId xmlns:a16="http://schemas.microsoft.com/office/drawing/2014/main" id="{2F74E804-080E-414F-8CB0-49AA7C67D5A7}"/>
              </a:ext>
            </a:extLst>
          </p:cNvPr>
          <p:cNvSpPr>
            <a:spLocks noGrp="1"/>
          </p:cNvSpPr>
          <p:nvPr>
            <p:ph type="chart" sz="quarter" idx="16"/>
          </p:nvPr>
        </p:nvSpPr>
        <p:spPr>
          <a:xfrm>
            <a:off x="2736000" y="1800000"/>
            <a:ext cx="4680000" cy="2430000"/>
          </a:xfrm>
        </p:spPr>
        <p:txBody>
          <a:bodyPr/>
          <a:lstStyle/>
          <a:p>
            <a:r>
              <a:rPr lang="en-US"/>
              <a:t>Click icon to add chart</a:t>
            </a:r>
            <a:endParaRPr lang="en-GB" dirty="0"/>
          </a:p>
        </p:txBody>
      </p:sp>
      <p:sp>
        <p:nvSpPr>
          <p:cNvPr id="7" name="Text Placeholder 6">
            <a:extLst>
              <a:ext uri="{FF2B5EF4-FFF2-40B4-BE49-F238E27FC236}">
                <a16:creationId xmlns:a16="http://schemas.microsoft.com/office/drawing/2014/main" id="{6D3C7E59-95EE-4F2F-9555-C9F7D5885DFD}"/>
              </a:ext>
            </a:extLst>
          </p:cNvPr>
          <p:cNvSpPr>
            <a:spLocks noGrp="1"/>
          </p:cNvSpPr>
          <p:nvPr>
            <p:ph type="body" sz="quarter" idx="17"/>
          </p:nvPr>
        </p:nvSpPr>
        <p:spPr>
          <a:xfrm>
            <a:off x="1223999" y="1800000"/>
            <a:ext cx="1080000" cy="504000"/>
          </a:xfrm>
        </p:spPr>
        <p:txBody>
          <a:bodyPr/>
          <a:lstStyle>
            <a:lvl1pPr>
              <a:defRPr sz="800"/>
            </a:lvl1pPr>
            <a:lvl2pPr>
              <a:lnSpc>
                <a:spcPct val="105000"/>
              </a:lnSpc>
              <a:spcAft>
                <a:spcPts val="0"/>
              </a:spcAft>
              <a:defRPr sz="800">
                <a:latin typeface="+mn-lt"/>
              </a:defRPr>
            </a:lvl2pPr>
            <a:lvl3pPr>
              <a:defRPr sz="800"/>
            </a:lvl3pPr>
            <a:lvl4pPr>
              <a:defRPr sz="800"/>
            </a:lvl4pPr>
            <a:lvl5pPr>
              <a:defRPr sz="800"/>
            </a:lvl5pPr>
          </a:lstStyle>
          <a:p>
            <a:pPr lvl="0"/>
            <a:r>
              <a:rPr lang="en-US"/>
              <a:t>Click to edit Master text styles</a:t>
            </a:r>
          </a:p>
          <a:p>
            <a:pPr lvl="1"/>
            <a:r>
              <a:rPr lang="en-US"/>
              <a:t>Second level</a:t>
            </a:r>
          </a:p>
        </p:txBody>
      </p:sp>
      <p:sp>
        <p:nvSpPr>
          <p:cNvPr id="24" name="Text Placeholder 6">
            <a:extLst>
              <a:ext uri="{FF2B5EF4-FFF2-40B4-BE49-F238E27FC236}">
                <a16:creationId xmlns:a16="http://schemas.microsoft.com/office/drawing/2014/main" id="{C345700D-9D41-4FB8-BFBD-6AADD754823D}"/>
              </a:ext>
            </a:extLst>
          </p:cNvPr>
          <p:cNvSpPr>
            <a:spLocks noGrp="1"/>
          </p:cNvSpPr>
          <p:nvPr>
            <p:ph type="body" sz="quarter" idx="18"/>
          </p:nvPr>
        </p:nvSpPr>
        <p:spPr>
          <a:xfrm>
            <a:off x="1223999" y="2442000"/>
            <a:ext cx="1080000" cy="504000"/>
          </a:xfrm>
        </p:spPr>
        <p:txBody>
          <a:bodyPr/>
          <a:lstStyle>
            <a:lvl1pPr>
              <a:defRPr sz="800">
                <a:solidFill>
                  <a:schemeClr val="accent1"/>
                </a:solidFill>
              </a:defRPr>
            </a:lvl1pPr>
            <a:lvl2pPr>
              <a:lnSpc>
                <a:spcPct val="105000"/>
              </a:lnSpc>
              <a:spcAft>
                <a:spcPts val="0"/>
              </a:spcAft>
              <a:defRPr sz="800">
                <a:latin typeface="+mn-lt"/>
              </a:defRPr>
            </a:lvl2pPr>
            <a:lvl3pPr>
              <a:defRPr sz="800"/>
            </a:lvl3pPr>
            <a:lvl4pPr>
              <a:defRPr sz="800"/>
            </a:lvl4pPr>
            <a:lvl5pPr>
              <a:defRPr sz="800"/>
            </a:lvl5pPr>
          </a:lstStyle>
          <a:p>
            <a:pPr lvl="0"/>
            <a:r>
              <a:rPr lang="en-US"/>
              <a:t>Click to edit Master text styles</a:t>
            </a:r>
          </a:p>
          <a:p>
            <a:pPr lvl="1"/>
            <a:r>
              <a:rPr lang="en-US"/>
              <a:t>Second level</a:t>
            </a:r>
          </a:p>
        </p:txBody>
      </p:sp>
      <p:sp>
        <p:nvSpPr>
          <p:cNvPr id="25" name="Text Placeholder 6">
            <a:extLst>
              <a:ext uri="{FF2B5EF4-FFF2-40B4-BE49-F238E27FC236}">
                <a16:creationId xmlns:a16="http://schemas.microsoft.com/office/drawing/2014/main" id="{1648F8C3-E43A-4517-B1B4-12C8CD0FFE06}"/>
              </a:ext>
            </a:extLst>
          </p:cNvPr>
          <p:cNvSpPr>
            <a:spLocks noGrp="1"/>
          </p:cNvSpPr>
          <p:nvPr>
            <p:ph type="body" sz="quarter" idx="19"/>
          </p:nvPr>
        </p:nvSpPr>
        <p:spPr>
          <a:xfrm>
            <a:off x="1223999" y="3084000"/>
            <a:ext cx="1080000" cy="504000"/>
          </a:xfrm>
        </p:spPr>
        <p:txBody>
          <a:bodyPr/>
          <a:lstStyle>
            <a:lvl1pPr>
              <a:defRPr sz="800">
                <a:solidFill>
                  <a:schemeClr val="accent2"/>
                </a:solidFill>
              </a:defRPr>
            </a:lvl1pPr>
            <a:lvl2pPr>
              <a:lnSpc>
                <a:spcPct val="105000"/>
              </a:lnSpc>
              <a:spcAft>
                <a:spcPts val="0"/>
              </a:spcAft>
              <a:defRPr sz="800">
                <a:latin typeface="+mn-lt"/>
              </a:defRPr>
            </a:lvl2pPr>
            <a:lvl3pPr>
              <a:defRPr sz="800"/>
            </a:lvl3pPr>
            <a:lvl4pPr>
              <a:defRPr sz="800"/>
            </a:lvl4pPr>
            <a:lvl5pPr>
              <a:defRPr sz="800"/>
            </a:lvl5pPr>
          </a:lstStyle>
          <a:p>
            <a:pPr lvl="0"/>
            <a:r>
              <a:rPr lang="en-US"/>
              <a:t>Click to edit Master text styles</a:t>
            </a:r>
          </a:p>
          <a:p>
            <a:pPr lvl="1"/>
            <a:r>
              <a:rPr lang="en-US"/>
              <a:t>Second level</a:t>
            </a:r>
          </a:p>
        </p:txBody>
      </p:sp>
      <p:sp>
        <p:nvSpPr>
          <p:cNvPr id="26" name="Text Placeholder 6">
            <a:extLst>
              <a:ext uri="{FF2B5EF4-FFF2-40B4-BE49-F238E27FC236}">
                <a16:creationId xmlns:a16="http://schemas.microsoft.com/office/drawing/2014/main" id="{B5BDFCF1-DEC6-4ECC-B2BE-726C4927B618}"/>
              </a:ext>
            </a:extLst>
          </p:cNvPr>
          <p:cNvSpPr>
            <a:spLocks noGrp="1"/>
          </p:cNvSpPr>
          <p:nvPr>
            <p:ph type="body" sz="quarter" idx="20"/>
          </p:nvPr>
        </p:nvSpPr>
        <p:spPr>
          <a:xfrm>
            <a:off x="1223999" y="3726000"/>
            <a:ext cx="1080000" cy="504000"/>
          </a:xfrm>
        </p:spPr>
        <p:txBody>
          <a:bodyPr/>
          <a:lstStyle>
            <a:lvl1pPr>
              <a:defRPr sz="800">
                <a:solidFill>
                  <a:schemeClr val="accent3"/>
                </a:solidFill>
              </a:defRPr>
            </a:lvl1pPr>
            <a:lvl2pPr>
              <a:lnSpc>
                <a:spcPct val="105000"/>
              </a:lnSpc>
              <a:spcAft>
                <a:spcPts val="0"/>
              </a:spcAft>
              <a:defRPr sz="800">
                <a:latin typeface="+mn-lt"/>
              </a:defRPr>
            </a:lvl2pPr>
            <a:lvl3pPr>
              <a:defRPr sz="800"/>
            </a:lvl3pPr>
            <a:lvl4pPr>
              <a:defRPr sz="800"/>
            </a:lvl4pPr>
            <a:lvl5pPr>
              <a:defRPr sz="8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0269562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84FA2C06-DF82-45DD-BB48-7E50662985CE}" type="datetime1">
              <a:rPr lang="en-GB" smtClean="0"/>
              <a:t>06/03/2023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9" name="Text Placeholder 7">
            <a:extLst>
              <a:ext uri="{FF2B5EF4-FFF2-40B4-BE49-F238E27FC236}">
                <a16:creationId xmlns:a16="http://schemas.microsoft.com/office/drawing/2014/main" id="{EFB40BF7-98B5-4271-A6EF-D267E0B58F6F}"/>
              </a:ext>
            </a:extLst>
          </p:cNvPr>
          <p:cNvSpPr>
            <a:spLocks noGrp="1"/>
          </p:cNvSpPr>
          <p:nvPr>
            <p:ph type="body" sz="quarter" idx="15"/>
          </p:nvPr>
        </p:nvSpPr>
        <p:spPr>
          <a:xfrm>
            <a:off x="1008000" y="1152000"/>
            <a:ext cx="3600000" cy="180000"/>
          </a:xfrm>
        </p:spPr>
        <p:txBody>
          <a:bodyPr/>
          <a:lstStyle>
            <a:lvl1pPr>
              <a:lnSpc>
                <a:spcPct val="90000"/>
              </a:lnSpc>
              <a:defRPr sz="1300">
                <a:solidFill>
                  <a:schemeClr val="accent2"/>
                </a:solidFill>
                <a:latin typeface="+mn-lt"/>
              </a:defRPr>
            </a:lvl1pPr>
          </a:lstStyle>
          <a:p>
            <a:pPr lvl="0"/>
            <a:r>
              <a:rPr lang="en-US"/>
              <a:t>Click to edit Master text styles</a:t>
            </a:r>
          </a:p>
        </p:txBody>
      </p:sp>
      <p:sp>
        <p:nvSpPr>
          <p:cNvPr id="11" name="Picture Placeholder 10">
            <a:extLst>
              <a:ext uri="{FF2B5EF4-FFF2-40B4-BE49-F238E27FC236}">
                <a16:creationId xmlns:a16="http://schemas.microsoft.com/office/drawing/2014/main" id="{DDE5DE00-D700-4358-9075-F95F6A0A842B}"/>
              </a:ext>
            </a:extLst>
          </p:cNvPr>
          <p:cNvSpPr>
            <a:spLocks noGrp="1"/>
          </p:cNvSpPr>
          <p:nvPr>
            <p:ph type="pic" sz="quarter" idx="16"/>
          </p:nvPr>
        </p:nvSpPr>
        <p:spPr>
          <a:xfrm>
            <a:off x="1008000" y="1584000"/>
            <a:ext cx="3384000" cy="2268000"/>
          </a:xfrm>
        </p:spPr>
        <p:txBody>
          <a:bodyPr/>
          <a:lstStyle/>
          <a:p>
            <a:r>
              <a:rPr lang="en-US"/>
              <a:t>Click icon to add picture</a:t>
            </a:r>
            <a:endParaRPr lang="en-GB" dirty="0"/>
          </a:p>
        </p:txBody>
      </p:sp>
      <p:sp>
        <p:nvSpPr>
          <p:cNvPr id="7" name="Text Placeholder 6">
            <a:extLst>
              <a:ext uri="{FF2B5EF4-FFF2-40B4-BE49-F238E27FC236}">
                <a16:creationId xmlns:a16="http://schemas.microsoft.com/office/drawing/2014/main" id="{58A24CF1-53FE-4E66-8F22-DB9321FA8783}"/>
              </a:ext>
            </a:extLst>
          </p:cNvPr>
          <p:cNvSpPr>
            <a:spLocks noGrp="1"/>
          </p:cNvSpPr>
          <p:nvPr>
            <p:ph type="body" sz="quarter" idx="17"/>
          </p:nvPr>
        </p:nvSpPr>
        <p:spPr>
          <a:xfrm>
            <a:off x="4679999" y="1583999"/>
            <a:ext cx="3528001" cy="2268000"/>
          </a:xfrm>
        </p:spPr>
        <p:txBody>
          <a:bodyPr/>
          <a:lstStyle>
            <a:lvl2pPr>
              <a:spcAft>
                <a:spcPts val="1200"/>
              </a:spcAft>
              <a:defRPr sz="800">
                <a:latin typeface="+mn-lt"/>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8751713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Back Cover Slide_Pin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85C57AA-F787-48AA-AA21-661EFBEC8735}"/>
              </a:ext>
            </a:extLst>
          </p:cNvPr>
          <p:cNvSpPr/>
          <p:nvPr userDrawn="1"/>
        </p:nvSpPr>
        <p:spPr>
          <a:xfrm>
            <a:off x="0" y="3427200"/>
            <a:ext cx="9144000" cy="1713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265F4467-9FC4-4382-A42A-F2177DBD22B0}"/>
              </a:ext>
            </a:extLst>
          </p:cNvPr>
          <p:cNvSpPr/>
          <p:nvPr userDrawn="1"/>
        </p:nvSpPr>
        <p:spPr>
          <a:xfrm>
            <a:off x="0" y="1713600"/>
            <a:ext cx="9144000" cy="171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ADA85783-9C2F-4312-8140-91B280478021}"/>
              </a:ext>
            </a:extLst>
          </p:cNvPr>
          <p:cNvSpPr/>
          <p:nvPr userDrawn="1"/>
        </p:nvSpPr>
        <p:spPr>
          <a:xfrm>
            <a:off x="0" y="-1"/>
            <a:ext cx="9144000" cy="1713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Date Placeholder 3"/>
          <p:cNvSpPr>
            <a:spLocks noGrp="1"/>
          </p:cNvSpPr>
          <p:nvPr>
            <p:ph type="dt" sz="half" idx="10"/>
          </p:nvPr>
        </p:nvSpPr>
        <p:spPr/>
        <p:txBody>
          <a:bodyPr/>
          <a:lstStyle>
            <a:lvl1pPr>
              <a:defRPr>
                <a:solidFill>
                  <a:schemeClr val="accent3"/>
                </a:solidFill>
              </a:defRPr>
            </a:lvl1pPr>
          </a:lstStyle>
          <a:p>
            <a:fld id="{7E0FE452-A1CD-4E04-8E53-E43705B2A6D9}" type="datetime1">
              <a:rPr lang="en-GB" smtClean="0"/>
              <a:t>06/03/2023</a:t>
            </a:fld>
            <a:endParaRPr lang="en-GB"/>
          </a:p>
        </p:txBody>
      </p:sp>
      <p:sp>
        <p:nvSpPr>
          <p:cNvPr id="5" name="Footer Placeholder 4"/>
          <p:cNvSpPr>
            <a:spLocks noGrp="1"/>
          </p:cNvSpPr>
          <p:nvPr>
            <p:ph type="ftr" sz="quarter" idx="11"/>
          </p:nvPr>
        </p:nvSpPr>
        <p:spPr/>
        <p:txBody>
          <a:bodyPr/>
          <a:lstStyle>
            <a:lvl1pPr>
              <a:defRPr>
                <a:solidFill>
                  <a:schemeClr val="accent3"/>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accent3"/>
                </a:solidFill>
              </a:defRPr>
            </a:lvl1pPr>
          </a:lstStyle>
          <a:p>
            <a:fld id="{0B868178-02AE-42FC-958D-6B8F13B60175}" type="slidenum">
              <a:rPr lang="en-GB" smtClean="0"/>
              <a:pPr/>
              <a:t>‹#›</a:t>
            </a:fld>
            <a:endParaRPr lang="en-GB" dirty="0"/>
          </a:p>
        </p:txBody>
      </p:sp>
      <p:sp>
        <p:nvSpPr>
          <p:cNvPr id="13" name="Text Placeholder 12">
            <a:extLst>
              <a:ext uri="{FF2B5EF4-FFF2-40B4-BE49-F238E27FC236}">
                <a16:creationId xmlns:a16="http://schemas.microsoft.com/office/drawing/2014/main" id="{166D9F9A-6A1B-4862-91AC-9FB6A13A920E}"/>
              </a:ext>
            </a:extLst>
          </p:cNvPr>
          <p:cNvSpPr>
            <a:spLocks noGrp="1"/>
          </p:cNvSpPr>
          <p:nvPr>
            <p:ph type="body" sz="quarter" idx="13"/>
          </p:nvPr>
        </p:nvSpPr>
        <p:spPr>
          <a:xfrm>
            <a:off x="1008000" y="648000"/>
            <a:ext cx="5400000" cy="432000"/>
          </a:xfrm>
        </p:spPr>
        <p:txBody>
          <a:bodyPr/>
          <a:lstStyle>
            <a:lvl1pPr>
              <a:lnSpc>
                <a:spcPct val="105000"/>
              </a:lnSpc>
              <a:spcAft>
                <a:spcPts val="0"/>
              </a:spcAft>
              <a:defRPr sz="1000">
                <a:solidFill>
                  <a:schemeClr val="bg2"/>
                </a:solidFill>
                <a:latin typeface="Lato" panose="020F0502020204030203" pitchFamily="34" charset="0"/>
              </a:defRPr>
            </a:lvl1pPr>
            <a:lvl2pPr>
              <a:lnSpc>
                <a:spcPct val="90000"/>
              </a:lnSpc>
              <a:spcAft>
                <a:spcPts val="0"/>
              </a:spcAft>
              <a:defRPr sz="1000">
                <a:solidFill>
                  <a:schemeClr val="bg2"/>
                </a:solidFill>
                <a:latin typeface="Lato" panose="020F0502020204030203" pitchFamily="34" charset="0"/>
              </a:defRPr>
            </a:lvl2pPr>
            <a:lvl3pPr>
              <a:defRPr sz="1200">
                <a:solidFill>
                  <a:schemeClr val="bg2"/>
                </a:solidFill>
              </a:defRPr>
            </a:lvl3pPr>
            <a:lvl4pPr>
              <a:defRPr sz="1200">
                <a:solidFill>
                  <a:schemeClr val="bg2"/>
                </a:solidFill>
              </a:defRPr>
            </a:lvl4pPr>
            <a:lvl5pPr>
              <a:defRPr sz="1200">
                <a:solidFill>
                  <a:schemeClr val="bg2"/>
                </a:solidFill>
              </a:defRPr>
            </a:lvl5pPr>
          </a:lstStyle>
          <a:p>
            <a:pPr lvl="0"/>
            <a:r>
              <a:rPr lang="en-US"/>
              <a:t>Click to edit Master text styles</a:t>
            </a:r>
          </a:p>
        </p:txBody>
      </p:sp>
      <p:pic>
        <p:nvPicPr>
          <p:cNvPr id="11" name="Graphic 10">
            <a:extLst>
              <a:ext uri="{FF2B5EF4-FFF2-40B4-BE49-F238E27FC236}">
                <a16:creationId xmlns:a16="http://schemas.microsoft.com/office/drawing/2014/main" id="{0A931BE6-C566-4DDE-9EA6-083038CD69A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00" y="4464000"/>
            <a:ext cx="1104900" cy="295275"/>
          </a:xfrm>
          <a:prstGeom prst="rect">
            <a:avLst/>
          </a:prstGeom>
        </p:spPr>
      </p:pic>
    </p:spTree>
    <p:extLst>
      <p:ext uri="{BB962C8B-B14F-4D97-AF65-F5344CB8AC3E}">
        <p14:creationId xmlns:p14="http://schemas.microsoft.com/office/powerpoint/2010/main" val="12523806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Back Cover Slide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85C57AA-F787-48AA-AA21-661EFBEC8735}"/>
              </a:ext>
            </a:extLst>
          </p:cNvPr>
          <p:cNvSpPr/>
          <p:nvPr userDrawn="1"/>
        </p:nvSpPr>
        <p:spPr>
          <a:xfrm>
            <a:off x="0" y="3427200"/>
            <a:ext cx="9144000" cy="171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265F4467-9FC4-4382-A42A-F2177DBD22B0}"/>
              </a:ext>
            </a:extLst>
          </p:cNvPr>
          <p:cNvSpPr/>
          <p:nvPr userDrawn="1"/>
        </p:nvSpPr>
        <p:spPr>
          <a:xfrm>
            <a:off x="0" y="1713600"/>
            <a:ext cx="9144000" cy="171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ADA85783-9C2F-4312-8140-91B280478021}"/>
              </a:ext>
            </a:extLst>
          </p:cNvPr>
          <p:cNvSpPr/>
          <p:nvPr userDrawn="1"/>
        </p:nvSpPr>
        <p:spPr>
          <a:xfrm>
            <a:off x="0" y="-1"/>
            <a:ext cx="9144000" cy="1713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Date Placeholder 3"/>
          <p:cNvSpPr>
            <a:spLocks noGrp="1"/>
          </p:cNvSpPr>
          <p:nvPr>
            <p:ph type="dt" sz="half" idx="10"/>
          </p:nvPr>
        </p:nvSpPr>
        <p:spPr/>
        <p:txBody>
          <a:bodyPr/>
          <a:lstStyle>
            <a:lvl1pPr>
              <a:defRPr>
                <a:solidFill>
                  <a:schemeClr val="accent2"/>
                </a:solidFill>
              </a:defRPr>
            </a:lvl1pPr>
          </a:lstStyle>
          <a:p>
            <a:fld id="{DA403B26-FEAB-4D0C-A5B8-26A0D3996161}" type="datetime1">
              <a:rPr lang="en-GB" smtClean="0"/>
              <a:t>06/03/2023</a:t>
            </a:fld>
            <a:endParaRPr lang="en-GB"/>
          </a:p>
        </p:txBody>
      </p:sp>
      <p:sp>
        <p:nvSpPr>
          <p:cNvPr id="5" name="Footer Placeholder 4"/>
          <p:cNvSpPr>
            <a:spLocks noGrp="1"/>
          </p:cNvSpPr>
          <p:nvPr>
            <p:ph type="ftr" sz="quarter" idx="11"/>
          </p:nvPr>
        </p:nvSpPr>
        <p:spPr/>
        <p:txBody>
          <a:bodyPr/>
          <a:lstStyle>
            <a:lvl1pPr>
              <a:defRPr>
                <a:solidFill>
                  <a:schemeClr val="accent2"/>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accent2"/>
                </a:solidFill>
              </a:defRPr>
            </a:lvl1pPr>
          </a:lstStyle>
          <a:p>
            <a:fld id="{0B868178-02AE-42FC-958D-6B8F13B60175}" type="slidenum">
              <a:rPr lang="en-GB" smtClean="0"/>
              <a:pPr/>
              <a:t>‹#›</a:t>
            </a:fld>
            <a:endParaRPr lang="en-GB" dirty="0"/>
          </a:p>
        </p:txBody>
      </p:sp>
      <p:sp>
        <p:nvSpPr>
          <p:cNvPr id="13" name="Text Placeholder 12">
            <a:extLst>
              <a:ext uri="{FF2B5EF4-FFF2-40B4-BE49-F238E27FC236}">
                <a16:creationId xmlns:a16="http://schemas.microsoft.com/office/drawing/2014/main" id="{166D9F9A-6A1B-4862-91AC-9FB6A13A920E}"/>
              </a:ext>
            </a:extLst>
          </p:cNvPr>
          <p:cNvSpPr>
            <a:spLocks noGrp="1"/>
          </p:cNvSpPr>
          <p:nvPr>
            <p:ph type="body" sz="quarter" idx="13"/>
          </p:nvPr>
        </p:nvSpPr>
        <p:spPr>
          <a:xfrm>
            <a:off x="1008000" y="648000"/>
            <a:ext cx="5400000" cy="432000"/>
          </a:xfrm>
        </p:spPr>
        <p:txBody>
          <a:bodyPr/>
          <a:lstStyle>
            <a:lvl1pPr>
              <a:lnSpc>
                <a:spcPct val="105000"/>
              </a:lnSpc>
              <a:spcAft>
                <a:spcPts val="0"/>
              </a:spcAft>
              <a:defRPr sz="1000">
                <a:solidFill>
                  <a:schemeClr val="bg2"/>
                </a:solidFill>
                <a:latin typeface="Lato" panose="020F0502020204030203" pitchFamily="34" charset="0"/>
              </a:defRPr>
            </a:lvl1pPr>
            <a:lvl2pPr>
              <a:lnSpc>
                <a:spcPct val="90000"/>
              </a:lnSpc>
              <a:spcAft>
                <a:spcPts val="0"/>
              </a:spcAft>
              <a:defRPr sz="1000">
                <a:solidFill>
                  <a:schemeClr val="bg2"/>
                </a:solidFill>
                <a:latin typeface="Lato" panose="020F0502020204030203" pitchFamily="34" charset="0"/>
              </a:defRPr>
            </a:lvl2pPr>
            <a:lvl3pPr>
              <a:defRPr sz="1200">
                <a:solidFill>
                  <a:schemeClr val="bg2"/>
                </a:solidFill>
              </a:defRPr>
            </a:lvl3pPr>
            <a:lvl4pPr>
              <a:defRPr sz="1200">
                <a:solidFill>
                  <a:schemeClr val="bg2"/>
                </a:solidFill>
              </a:defRPr>
            </a:lvl4pPr>
            <a:lvl5pPr>
              <a:defRPr sz="1200">
                <a:solidFill>
                  <a:schemeClr val="bg2"/>
                </a:solidFill>
              </a:defRPr>
            </a:lvl5pPr>
          </a:lstStyle>
          <a:p>
            <a:pPr lvl="0"/>
            <a:r>
              <a:rPr lang="en-US"/>
              <a:t>Click to edit Master text styles</a:t>
            </a:r>
          </a:p>
        </p:txBody>
      </p:sp>
      <p:pic>
        <p:nvPicPr>
          <p:cNvPr id="11" name="Graphic 10">
            <a:extLst>
              <a:ext uri="{FF2B5EF4-FFF2-40B4-BE49-F238E27FC236}">
                <a16:creationId xmlns:a16="http://schemas.microsoft.com/office/drawing/2014/main" id="{0A931BE6-C566-4DDE-9EA6-083038CD69A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00" y="4464000"/>
            <a:ext cx="1104900" cy="295275"/>
          </a:xfrm>
          <a:prstGeom prst="rect">
            <a:avLst/>
          </a:prstGeom>
        </p:spPr>
      </p:pic>
    </p:spTree>
    <p:extLst>
      <p:ext uri="{BB962C8B-B14F-4D97-AF65-F5344CB8AC3E}">
        <p14:creationId xmlns:p14="http://schemas.microsoft.com/office/powerpoint/2010/main" val="8766283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CE69456-5B60-41A9-8BBA-58BDC2CD1B6F}" type="datetime1">
              <a:rPr lang="en-GB" smtClean="0"/>
              <a:t>06/03/2023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B868178-02AE-42FC-958D-6B8F13B60175}" type="slidenum">
              <a:rPr lang="en-GB" smtClean="0"/>
              <a:t>‹#›</a:t>
            </a:fld>
            <a:endParaRPr lang="en-GB"/>
          </a:p>
        </p:txBody>
      </p:sp>
    </p:spTree>
    <p:extLst>
      <p:ext uri="{BB962C8B-B14F-4D97-AF65-F5344CB8AC3E}">
        <p14:creationId xmlns:p14="http://schemas.microsoft.com/office/powerpoint/2010/main" val="702338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Key Bullet Points">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8000" y="1116000"/>
            <a:ext cx="7200000" cy="3240000"/>
          </a:xfrm>
        </p:spPr>
        <p:txBody>
          <a:bodyPr/>
          <a:lstStyle>
            <a:lvl1pPr>
              <a:lnSpc>
                <a:spcPct val="90000"/>
              </a:lnSpc>
              <a:spcAft>
                <a:spcPts val="2400"/>
              </a:spcAft>
              <a:defRPr sz="2200"/>
            </a:lvl1pPr>
            <a:lvl2pPr marL="180000" indent="-180000">
              <a:lnSpc>
                <a:spcPct val="105000"/>
              </a:lnSpc>
              <a:spcAft>
                <a:spcPts val="2400"/>
              </a:spcAft>
              <a:buFont typeface="Arial" panose="020B0604020202020204" pitchFamily="34" charset="0"/>
              <a:buChar char="•"/>
              <a:defRPr sz="2200">
                <a:latin typeface="+mn-lt"/>
              </a:defRPr>
            </a:lvl2pPr>
            <a:lvl3pPr marL="108000" indent="-108000">
              <a:lnSpc>
                <a:spcPct val="90000"/>
              </a:lnSpc>
              <a:spcAft>
                <a:spcPts val="2400"/>
              </a:spcAft>
              <a:buFont typeface="Arial" panose="020B0604020202020204" pitchFamily="34" charset="0"/>
              <a:buChar char="•"/>
              <a:defRPr sz="2200"/>
            </a:lvl3pPr>
            <a:lvl4pPr marL="108000" indent="-108000">
              <a:lnSpc>
                <a:spcPct val="90000"/>
              </a:lnSpc>
              <a:spcAft>
                <a:spcPts val="2400"/>
              </a:spcAft>
              <a:defRPr sz="2200"/>
            </a:lvl4pPr>
            <a:lvl5pPr marL="108000" indent="-108000">
              <a:lnSpc>
                <a:spcPct val="90000"/>
              </a:lnSpc>
              <a:spcAft>
                <a:spcPts val="2400"/>
              </a:spcAft>
              <a:defRPr sz="2200"/>
            </a:lvl5pPr>
          </a:lstStyle>
          <a:p>
            <a:pPr lvl="0"/>
            <a:r>
              <a:rPr lang="en-US"/>
              <a:t>Click to edit Master text styles</a:t>
            </a:r>
          </a:p>
          <a:p>
            <a:pPr lvl="1"/>
            <a:r>
              <a:rPr lang="en-US"/>
              <a:t>Second level</a:t>
            </a:r>
          </a:p>
        </p:txBody>
      </p:sp>
      <p:sp>
        <p:nvSpPr>
          <p:cNvPr id="4" name="Date Placeholder 3"/>
          <p:cNvSpPr>
            <a:spLocks noGrp="1"/>
          </p:cNvSpPr>
          <p:nvPr>
            <p:ph type="dt" sz="half" idx="10"/>
          </p:nvPr>
        </p:nvSpPr>
        <p:spPr/>
        <p:txBody>
          <a:bodyPr/>
          <a:lstStyle/>
          <a:p>
            <a:fld id="{BCC7F468-D22C-493E-8FAA-A34994EA8CD4}" type="datetime1">
              <a:rPr lang="en-GB" smtClean="0"/>
              <a:t>06/03/2023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dirty="0"/>
          </a:p>
        </p:txBody>
      </p:sp>
    </p:spTree>
    <p:extLst>
      <p:ext uri="{BB962C8B-B14F-4D97-AF65-F5344CB8AC3E}">
        <p14:creationId xmlns:p14="http://schemas.microsoft.com/office/powerpoint/2010/main" val="26503524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53251F-44BF-4761-94CE-1C654C2C5F9A}" type="datetime1">
              <a:rPr lang="en-GB" smtClean="0"/>
              <a:t>06/03/2023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B868178-02AE-42FC-958D-6B8F13B60175}" type="slidenum">
              <a:rPr lang="en-GB" smtClean="0"/>
              <a:t>‹#›</a:t>
            </a:fld>
            <a:endParaRPr lang="en-GB"/>
          </a:p>
        </p:txBody>
      </p:sp>
    </p:spTree>
    <p:extLst>
      <p:ext uri="{BB962C8B-B14F-4D97-AF65-F5344CB8AC3E}">
        <p14:creationId xmlns:p14="http://schemas.microsoft.com/office/powerpoint/2010/main" val="3780285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Key Bullet Points">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8000" y="1116000"/>
            <a:ext cx="7200000" cy="3240000"/>
          </a:xfrm>
        </p:spPr>
        <p:txBody>
          <a:bodyPr/>
          <a:lstStyle>
            <a:lvl1pPr>
              <a:lnSpc>
                <a:spcPct val="90000"/>
              </a:lnSpc>
              <a:spcAft>
                <a:spcPts val="2000"/>
              </a:spcAft>
              <a:defRPr sz="1700"/>
            </a:lvl1pPr>
            <a:lvl2pPr marL="180000" indent="-180000">
              <a:lnSpc>
                <a:spcPct val="107000"/>
              </a:lnSpc>
              <a:spcAft>
                <a:spcPts val="2000"/>
              </a:spcAft>
              <a:buFont typeface="Arial" panose="020B0604020202020204" pitchFamily="34" charset="0"/>
              <a:buChar char="•"/>
              <a:defRPr sz="1700">
                <a:latin typeface="+mn-lt"/>
              </a:defRPr>
            </a:lvl2pPr>
            <a:lvl3pPr marL="108000" indent="-108000">
              <a:lnSpc>
                <a:spcPct val="90000"/>
              </a:lnSpc>
              <a:spcAft>
                <a:spcPts val="2400"/>
              </a:spcAft>
              <a:buFont typeface="Arial" panose="020B0604020202020204" pitchFamily="34" charset="0"/>
              <a:buChar char="•"/>
              <a:defRPr sz="2200"/>
            </a:lvl3pPr>
            <a:lvl4pPr marL="108000" indent="-108000">
              <a:lnSpc>
                <a:spcPct val="90000"/>
              </a:lnSpc>
              <a:spcAft>
                <a:spcPts val="2400"/>
              </a:spcAft>
              <a:defRPr sz="2200"/>
            </a:lvl4pPr>
            <a:lvl5pPr marL="108000" indent="-108000">
              <a:lnSpc>
                <a:spcPct val="90000"/>
              </a:lnSpc>
              <a:spcAft>
                <a:spcPts val="2400"/>
              </a:spcAft>
              <a:defRPr sz="2200"/>
            </a:lvl5pPr>
          </a:lstStyle>
          <a:p>
            <a:pPr lvl="0"/>
            <a:r>
              <a:rPr lang="en-US"/>
              <a:t>Click to edit Master text styles</a:t>
            </a:r>
          </a:p>
          <a:p>
            <a:pPr lvl="1"/>
            <a:r>
              <a:rPr lang="en-US"/>
              <a:t>Second level</a:t>
            </a:r>
          </a:p>
        </p:txBody>
      </p:sp>
      <p:sp>
        <p:nvSpPr>
          <p:cNvPr id="4" name="Date Placeholder 3"/>
          <p:cNvSpPr>
            <a:spLocks noGrp="1"/>
          </p:cNvSpPr>
          <p:nvPr>
            <p:ph type="dt" sz="half" idx="10"/>
          </p:nvPr>
        </p:nvSpPr>
        <p:spPr/>
        <p:txBody>
          <a:bodyPr/>
          <a:lstStyle/>
          <a:p>
            <a:fld id="{E732F16C-A6B6-4A62-9DD4-B15009C4449E}" type="datetime1">
              <a:rPr lang="en-GB" smtClean="0"/>
              <a:t>06/03/2023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dirty="0"/>
          </a:p>
        </p:txBody>
      </p:sp>
    </p:spTree>
    <p:extLst>
      <p:ext uri="{BB962C8B-B14F-4D97-AF65-F5344CB8AC3E}">
        <p14:creationId xmlns:p14="http://schemas.microsoft.com/office/powerpoint/2010/main" val="232203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ur Key Bullet Points">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8000" y="1116000"/>
            <a:ext cx="7200000" cy="3240000"/>
          </a:xfrm>
        </p:spPr>
        <p:txBody>
          <a:bodyPr/>
          <a:lstStyle>
            <a:lvl1pPr>
              <a:lnSpc>
                <a:spcPct val="90000"/>
              </a:lnSpc>
              <a:spcAft>
                <a:spcPts val="1600"/>
              </a:spcAft>
              <a:defRPr sz="1400"/>
            </a:lvl1pPr>
            <a:lvl2pPr marL="180000" indent="-180000">
              <a:lnSpc>
                <a:spcPct val="105000"/>
              </a:lnSpc>
              <a:spcAft>
                <a:spcPts val="1600"/>
              </a:spcAft>
              <a:buFont typeface="Arial" panose="020B0604020202020204" pitchFamily="34" charset="0"/>
              <a:buChar char="•"/>
              <a:defRPr sz="1400">
                <a:latin typeface="+mn-lt"/>
              </a:defRPr>
            </a:lvl2pPr>
            <a:lvl3pPr marL="108000" indent="-108000">
              <a:lnSpc>
                <a:spcPct val="90000"/>
              </a:lnSpc>
              <a:spcAft>
                <a:spcPts val="2400"/>
              </a:spcAft>
              <a:buFont typeface="Arial" panose="020B0604020202020204" pitchFamily="34" charset="0"/>
              <a:buChar char="•"/>
              <a:defRPr sz="2200"/>
            </a:lvl3pPr>
            <a:lvl4pPr marL="108000" indent="-108000">
              <a:lnSpc>
                <a:spcPct val="90000"/>
              </a:lnSpc>
              <a:spcAft>
                <a:spcPts val="2400"/>
              </a:spcAft>
              <a:defRPr sz="2200"/>
            </a:lvl4pPr>
            <a:lvl5pPr marL="108000" indent="-108000">
              <a:lnSpc>
                <a:spcPct val="90000"/>
              </a:lnSpc>
              <a:spcAft>
                <a:spcPts val="2400"/>
              </a:spcAft>
              <a:defRPr sz="2200"/>
            </a:lvl5pPr>
          </a:lstStyle>
          <a:p>
            <a:pPr lvl="0"/>
            <a:r>
              <a:rPr lang="en-US"/>
              <a:t>Click to edit Master text styles</a:t>
            </a:r>
          </a:p>
          <a:p>
            <a:pPr lvl="1"/>
            <a:r>
              <a:rPr lang="en-US"/>
              <a:t>Second level</a:t>
            </a:r>
          </a:p>
        </p:txBody>
      </p:sp>
      <p:sp>
        <p:nvSpPr>
          <p:cNvPr id="4" name="Date Placeholder 3"/>
          <p:cNvSpPr>
            <a:spLocks noGrp="1"/>
          </p:cNvSpPr>
          <p:nvPr>
            <p:ph type="dt" sz="half" idx="10"/>
          </p:nvPr>
        </p:nvSpPr>
        <p:spPr/>
        <p:txBody>
          <a:bodyPr/>
          <a:lstStyle/>
          <a:p>
            <a:fld id="{C00C7C49-3A58-462C-82DA-0A7DEA512537}" type="datetime1">
              <a:rPr lang="en-GB" smtClean="0"/>
              <a:t>06/03/2023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Tree>
    <p:extLst>
      <p:ext uri="{BB962C8B-B14F-4D97-AF65-F5344CB8AC3E}">
        <p14:creationId xmlns:p14="http://schemas.microsoft.com/office/powerpoint/2010/main" val="3010289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_Two Para">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8000" y="1116000"/>
            <a:ext cx="7200000" cy="3240000"/>
          </a:xfrm>
        </p:spPr>
        <p:txBody>
          <a:bodyPr/>
          <a:lstStyle>
            <a:lvl1pPr>
              <a:lnSpc>
                <a:spcPct val="90000"/>
              </a:lnSpc>
              <a:spcAft>
                <a:spcPts val="2400"/>
              </a:spcAft>
              <a:defRPr sz="2200"/>
            </a:lvl1pPr>
            <a:lvl2pPr marL="0" indent="0">
              <a:lnSpc>
                <a:spcPct val="105000"/>
              </a:lnSpc>
              <a:spcAft>
                <a:spcPts val="2400"/>
              </a:spcAft>
              <a:buFont typeface="Arial" panose="020B0604020202020204" pitchFamily="34" charset="0"/>
              <a:buNone/>
              <a:defRPr sz="2200">
                <a:latin typeface="+mn-lt"/>
              </a:defRPr>
            </a:lvl2pPr>
            <a:lvl3pPr marL="108000" indent="-108000">
              <a:lnSpc>
                <a:spcPct val="90000"/>
              </a:lnSpc>
              <a:spcAft>
                <a:spcPts val="2400"/>
              </a:spcAft>
              <a:buFont typeface="Arial" panose="020B0604020202020204" pitchFamily="34" charset="0"/>
              <a:buChar char="•"/>
              <a:defRPr sz="2200"/>
            </a:lvl3pPr>
            <a:lvl4pPr marL="108000" indent="-108000">
              <a:lnSpc>
                <a:spcPct val="90000"/>
              </a:lnSpc>
              <a:spcAft>
                <a:spcPts val="2400"/>
              </a:spcAft>
              <a:defRPr sz="2200"/>
            </a:lvl4pPr>
            <a:lvl5pPr marL="108000" indent="-108000">
              <a:lnSpc>
                <a:spcPct val="90000"/>
              </a:lnSpc>
              <a:spcAft>
                <a:spcPts val="2400"/>
              </a:spcAft>
              <a:defRPr sz="2200"/>
            </a:lvl5pPr>
          </a:lstStyle>
          <a:p>
            <a:pPr lvl="0"/>
            <a:r>
              <a:rPr lang="en-US"/>
              <a:t>Click to edit Master text styles</a:t>
            </a:r>
          </a:p>
          <a:p>
            <a:pPr lvl="1"/>
            <a:r>
              <a:rPr lang="en-US"/>
              <a:t>Second level</a:t>
            </a:r>
          </a:p>
        </p:txBody>
      </p:sp>
      <p:sp>
        <p:nvSpPr>
          <p:cNvPr id="4" name="Date Placeholder 3"/>
          <p:cNvSpPr>
            <a:spLocks noGrp="1"/>
          </p:cNvSpPr>
          <p:nvPr>
            <p:ph type="dt" sz="half" idx="10"/>
          </p:nvPr>
        </p:nvSpPr>
        <p:spPr/>
        <p:txBody>
          <a:bodyPr/>
          <a:lstStyle/>
          <a:p>
            <a:fld id="{55AE51E0-7B4C-4495-BFC2-646DB7E6C6D8}" type="datetime1">
              <a:rPr lang="en-GB" smtClean="0"/>
              <a:t>06/03/2023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Tree>
    <p:extLst>
      <p:ext uri="{BB962C8B-B14F-4D97-AF65-F5344CB8AC3E}">
        <p14:creationId xmlns:p14="http://schemas.microsoft.com/office/powerpoint/2010/main" val="1840078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_Three Para">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8000" y="1116000"/>
            <a:ext cx="7200000" cy="3240000"/>
          </a:xfrm>
        </p:spPr>
        <p:txBody>
          <a:bodyPr/>
          <a:lstStyle>
            <a:lvl1pPr>
              <a:lnSpc>
                <a:spcPct val="90000"/>
              </a:lnSpc>
              <a:spcAft>
                <a:spcPts val="2000"/>
              </a:spcAft>
              <a:defRPr sz="1700"/>
            </a:lvl1pPr>
            <a:lvl2pPr marL="0" indent="0">
              <a:lnSpc>
                <a:spcPct val="105000"/>
              </a:lnSpc>
              <a:spcAft>
                <a:spcPts val="2000"/>
              </a:spcAft>
              <a:buFont typeface="Arial" panose="020B0604020202020204" pitchFamily="34" charset="0"/>
              <a:buNone/>
              <a:defRPr sz="1700">
                <a:latin typeface="+mn-lt"/>
              </a:defRPr>
            </a:lvl2pPr>
            <a:lvl3pPr marL="108000" indent="-108000">
              <a:lnSpc>
                <a:spcPct val="90000"/>
              </a:lnSpc>
              <a:spcAft>
                <a:spcPts val="2400"/>
              </a:spcAft>
              <a:buFont typeface="Arial" panose="020B0604020202020204" pitchFamily="34" charset="0"/>
              <a:buChar char="•"/>
              <a:defRPr sz="2200"/>
            </a:lvl3pPr>
            <a:lvl4pPr marL="108000" indent="-108000">
              <a:lnSpc>
                <a:spcPct val="90000"/>
              </a:lnSpc>
              <a:spcAft>
                <a:spcPts val="2400"/>
              </a:spcAft>
              <a:defRPr sz="2200"/>
            </a:lvl4pPr>
            <a:lvl5pPr marL="108000" indent="-108000">
              <a:lnSpc>
                <a:spcPct val="90000"/>
              </a:lnSpc>
              <a:spcAft>
                <a:spcPts val="2400"/>
              </a:spcAft>
              <a:defRPr sz="2200"/>
            </a:lvl5pPr>
          </a:lstStyle>
          <a:p>
            <a:pPr lvl="0"/>
            <a:r>
              <a:rPr lang="en-US"/>
              <a:t>Click to edit Master text styles</a:t>
            </a:r>
          </a:p>
          <a:p>
            <a:pPr lvl="1"/>
            <a:r>
              <a:rPr lang="en-US"/>
              <a:t>Second level</a:t>
            </a:r>
          </a:p>
        </p:txBody>
      </p:sp>
      <p:sp>
        <p:nvSpPr>
          <p:cNvPr id="4" name="Date Placeholder 3"/>
          <p:cNvSpPr>
            <a:spLocks noGrp="1"/>
          </p:cNvSpPr>
          <p:nvPr>
            <p:ph type="dt" sz="half" idx="10"/>
          </p:nvPr>
        </p:nvSpPr>
        <p:spPr/>
        <p:txBody>
          <a:bodyPr/>
          <a:lstStyle/>
          <a:p>
            <a:fld id="{16E5056D-6101-4CDD-93F5-DEAB2E7B0EB2}" type="datetime1">
              <a:rPr lang="en-GB" smtClean="0"/>
              <a:t>06/03/2023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Tree>
    <p:extLst>
      <p:ext uri="{BB962C8B-B14F-4D97-AF65-F5344CB8AC3E}">
        <p14:creationId xmlns:p14="http://schemas.microsoft.com/office/powerpoint/2010/main" val="914658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_Four Para">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8000" y="1116000"/>
            <a:ext cx="7200000" cy="3240000"/>
          </a:xfrm>
        </p:spPr>
        <p:txBody>
          <a:bodyPr/>
          <a:lstStyle>
            <a:lvl1pPr>
              <a:lnSpc>
                <a:spcPct val="90000"/>
              </a:lnSpc>
              <a:spcAft>
                <a:spcPts val="1600"/>
              </a:spcAft>
              <a:defRPr sz="1400"/>
            </a:lvl1pPr>
            <a:lvl2pPr marL="0" indent="0">
              <a:lnSpc>
                <a:spcPct val="102000"/>
              </a:lnSpc>
              <a:spcAft>
                <a:spcPts val="1600"/>
              </a:spcAft>
              <a:buFont typeface="Arial" panose="020B0604020202020204" pitchFamily="34" charset="0"/>
              <a:buNone/>
              <a:defRPr sz="1400">
                <a:latin typeface="+mn-lt"/>
              </a:defRPr>
            </a:lvl2pPr>
            <a:lvl3pPr marL="108000" indent="-108000">
              <a:lnSpc>
                <a:spcPct val="90000"/>
              </a:lnSpc>
              <a:spcAft>
                <a:spcPts val="2400"/>
              </a:spcAft>
              <a:buFont typeface="Arial" panose="020B0604020202020204" pitchFamily="34" charset="0"/>
              <a:buChar char="•"/>
              <a:defRPr sz="2200"/>
            </a:lvl3pPr>
            <a:lvl4pPr marL="108000" indent="-108000">
              <a:lnSpc>
                <a:spcPct val="90000"/>
              </a:lnSpc>
              <a:spcAft>
                <a:spcPts val="2400"/>
              </a:spcAft>
              <a:defRPr sz="2200"/>
            </a:lvl4pPr>
            <a:lvl5pPr marL="108000" indent="-108000">
              <a:lnSpc>
                <a:spcPct val="90000"/>
              </a:lnSpc>
              <a:spcAft>
                <a:spcPts val="2400"/>
              </a:spcAft>
              <a:defRPr sz="2200"/>
            </a:lvl5pPr>
          </a:lstStyle>
          <a:p>
            <a:pPr lvl="0"/>
            <a:r>
              <a:rPr lang="en-US"/>
              <a:t>Click to edit Master text styles</a:t>
            </a:r>
          </a:p>
          <a:p>
            <a:pPr lvl="1"/>
            <a:r>
              <a:rPr lang="en-US"/>
              <a:t>Second level</a:t>
            </a:r>
          </a:p>
        </p:txBody>
      </p:sp>
      <p:sp>
        <p:nvSpPr>
          <p:cNvPr id="4" name="Date Placeholder 3"/>
          <p:cNvSpPr>
            <a:spLocks noGrp="1"/>
          </p:cNvSpPr>
          <p:nvPr>
            <p:ph type="dt" sz="half" idx="10"/>
          </p:nvPr>
        </p:nvSpPr>
        <p:spPr/>
        <p:txBody>
          <a:bodyPr/>
          <a:lstStyle/>
          <a:p>
            <a:fld id="{F254D875-B60D-4A8E-B95E-C33BC6EB1A10}" type="datetime1">
              <a:rPr lang="en-GB" smtClean="0"/>
              <a:t>06/03/2023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Tree>
    <p:extLst>
      <p:ext uri="{BB962C8B-B14F-4D97-AF65-F5344CB8AC3E}">
        <p14:creationId xmlns:p14="http://schemas.microsoft.com/office/powerpoint/2010/main" val="338080982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2.sv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8000" y="936000"/>
            <a:ext cx="3600000" cy="180000"/>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1008000" y="1800000"/>
            <a:ext cx="7200000" cy="252000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2160000" y="4752000"/>
            <a:ext cx="2133600" cy="144000"/>
          </a:xfrm>
          <a:prstGeom prst="rect">
            <a:avLst/>
          </a:prstGeom>
        </p:spPr>
        <p:txBody>
          <a:bodyPr vert="horz" lIns="0" tIns="0" rIns="0" bIns="0" rtlCol="0" anchor="t" anchorCtr="0">
            <a:noAutofit/>
          </a:bodyPr>
          <a:lstStyle>
            <a:lvl1pPr algn="l">
              <a:lnSpc>
                <a:spcPct val="90000"/>
              </a:lnSpc>
              <a:defRPr sz="700">
                <a:solidFill>
                  <a:schemeClr val="tx1"/>
                </a:solidFill>
                <a:latin typeface="Lato" panose="020F0502020204030203" pitchFamily="34" charset="0"/>
              </a:defRPr>
            </a:lvl1pPr>
          </a:lstStyle>
          <a:p>
            <a:fld id="{36297DDC-F9F7-498C-B104-61F512D75A16}" type="datetime1">
              <a:rPr lang="en-GB" smtClean="0"/>
              <a:t>06/03/2023</a:t>
            </a:fld>
            <a:endParaRPr lang="en-GB" dirty="0"/>
          </a:p>
        </p:txBody>
      </p:sp>
      <p:sp>
        <p:nvSpPr>
          <p:cNvPr id="5" name="Footer Placeholder 4"/>
          <p:cNvSpPr>
            <a:spLocks noGrp="1"/>
          </p:cNvSpPr>
          <p:nvPr>
            <p:ph type="ftr" sz="quarter" idx="3"/>
          </p:nvPr>
        </p:nvSpPr>
        <p:spPr>
          <a:xfrm>
            <a:off x="6408000" y="4752000"/>
            <a:ext cx="1800000" cy="144000"/>
          </a:xfrm>
          <a:prstGeom prst="rect">
            <a:avLst/>
          </a:prstGeom>
        </p:spPr>
        <p:txBody>
          <a:bodyPr vert="horz" lIns="0" tIns="0" rIns="0" bIns="0" rtlCol="0" anchor="t" anchorCtr="0">
            <a:noAutofit/>
          </a:bodyPr>
          <a:lstStyle>
            <a:lvl1pPr algn="r">
              <a:lnSpc>
                <a:spcPct val="90000"/>
              </a:lnSpc>
              <a:defRPr sz="700">
                <a:solidFill>
                  <a:schemeClr val="tx1"/>
                </a:solidFill>
                <a:latin typeface="Lato" panose="020F0502020204030203" pitchFamily="34" charset="0"/>
              </a:defRPr>
            </a:lvl1pPr>
          </a:lstStyle>
          <a:p>
            <a:endParaRPr lang="en-GB" dirty="0"/>
          </a:p>
        </p:txBody>
      </p:sp>
      <p:sp>
        <p:nvSpPr>
          <p:cNvPr id="6" name="Slide Number Placeholder 5"/>
          <p:cNvSpPr>
            <a:spLocks noGrp="1"/>
          </p:cNvSpPr>
          <p:nvPr>
            <p:ph type="sldNum" sz="quarter" idx="4"/>
          </p:nvPr>
        </p:nvSpPr>
        <p:spPr>
          <a:xfrm>
            <a:off x="1224000" y="4752000"/>
            <a:ext cx="540000" cy="144000"/>
          </a:xfrm>
          <a:prstGeom prst="rect">
            <a:avLst/>
          </a:prstGeom>
        </p:spPr>
        <p:txBody>
          <a:bodyPr vert="horz" lIns="0" tIns="0" rIns="0" bIns="0" rtlCol="0" anchor="t" anchorCtr="0">
            <a:noAutofit/>
          </a:bodyPr>
          <a:lstStyle>
            <a:lvl1pPr algn="l">
              <a:lnSpc>
                <a:spcPct val="90000"/>
              </a:lnSpc>
              <a:defRPr sz="700">
                <a:solidFill>
                  <a:schemeClr val="tx1"/>
                </a:solidFill>
                <a:latin typeface="Lato" panose="020F0502020204030203" pitchFamily="34" charset="0"/>
              </a:defRPr>
            </a:lvl1pPr>
          </a:lstStyle>
          <a:p>
            <a:fld id="{0B868178-02AE-42FC-958D-6B8F13B60175}" type="slidenum">
              <a:rPr lang="en-GB" smtClean="0"/>
              <a:pPr/>
              <a:t>‹#›</a:t>
            </a:fld>
            <a:endParaRPr lang="en-GB" dirty="0"/>
          </a:p>
        </p:txBody>
      </p:sp>
      <p:sp>
        <p:nvSpPr>
          <p:cNvPr id="7" name="Rectangle 6">
            <a:extLst>
              <a:ext uri="{FF2B5EF4-FFF2-40B4-BE49-F238E27FC236}">
                <a16:creationId xmlns:a16="http://schemas.microsoft.com/office/drawing/2014/main" id="{E8AAAC60-01BC-43AF-912A-F35B34645CD1}"/>
              </a:ext>
            </a:extLst>
          </p:cNvPr>
          <p:cNvSpPr/>
          <p:nvPr userDrawn="1"/>
        </p:nvSpPr>
        <p:spPr>
          <a:xfrm>
            <a:off x="0" y="0"/>
            <a:ext cx="9144000" cy="7200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a:extLst>
              <a:ext uri="{FF2B5EF4-FFF2-40B4-BE49-F238E27FC236}">
                <a16:creationId xmlns:a16="http://schemas.microsoft.com/office/drawing/2014/main" id="{9084EA97-6E8B-406E-81B0-FB50A19E7716}"/>
              </a:ext>
            </a:extLst>
          </p:cNvPr>
          <p:cNvPicPr>
            <a:picLocks noChangeAspect="1"/>
          </p:cNvPicPr>
          <p:nvPr userDrawn="1"/>
        </p:nvPicPr>
        <p:blipFill>
          <a:blip r:embed="rId42">
            <a:extLst>
              <a:ext uri="{28A0092B-C50C-407E-A947-70E740481C1C}">
                <a14:useLocalDpi xmlns:a14="http://schemas.microsoft.com/office/drawing/2010/main" val="0"/>
              </a:ext>
              <a:ext uri="{96DAC541-7B7A-43D3-8B79-37D633B846F1}">
                <asvg:svgBlip xmlns:asvg="http://schemas.microsoft.com/office/drawing/2016/SVG/main" r:embed="rId43"/>
              </a:ext>
            </a:extLst>
          </a:blip>
          <a:stretch>
            <a:fillRect/>
          </a:stretch>
        </p:blipFill>
        <p:spPr>
          <a:xfrm>
            <a:off x="432000" y="226800"/>
            <a:ext cx="1104900" cy="295275"/>
          </a:xfrm>
          <a:prstGeom prst="rect">
            <a:avLst/>
          </a:prstGeom>
        </p:spPr>
      </p:pic>
      <p:sp>
        <p:nvSpPr>
          <p:cNvPr id="10" name="TextBox 9">
            <a:extLst>
              <a:ext uri="{FF2B5EF4-FFF2-40B4-BE49-F238E27FC236}">
                <a16:creationId xmlns:a16="http://schemas.microsoft.com/office/drawing/2014/main" id="{4FA8D584-45DF-4690-87AF-91830FB9C74E}"/>
              </a:ext>
            </a:extLst>
          </p:cNvPr>
          <p:cNvSpPr txBox="1"/>
          <p:nvPr userDrawn="1"/>
        </p:nvSpPr>
        <p:spPr>
          <a:xfrm>
            <a:off x="6912000" y="410400"/>
            <a:ext cx="1800000" cy="144000"/>
          </a:xfrm>
          <a:prstGeom prst="rect">
            <a:avLst/>
          </a:prstGeom>
          <a:noFill/>
        </p:spPr>
        <p:txBody>
          <a:bodyPr wrap="square" lIns="0" tIns="0" rIns="0" bIns="0" rtlCol="0">
            <a:spAutoFit/>
          </a:bodyPr>
          <a:lstStyle/>
          <a:p>
            <a:pPr algn="r">
              <a:lnSpc>
                <a:spcPct val="90000"/>
              </a:lnSpc>
            </a:pPr>
            <a:r>
              <a:rPr lang="en-GB" sz="1000" dirty="0">
                <a:solidFill>
                  <a:schemeClr val="accent2"/>
                </a:solidFill>
              </a:rPr>
              <a:t>www.blackstonechambers.com</a:t>
            </a:r>
          </a:p>
        </p:txBody>
      </p:sp>
      <p:sp>
        <p:nvSpPr>
          <p:cNvPr id="8" name="TextBox 7">
            <a:extLst>
              <a:ext uri="{FF2B5EF4-FFF2-40B4-BE49-F238E27FC236}">
                <a16:creationId xmlns:a16="http://schemas.microsoft.com/office/drawing/2014/main" id="{DD0C9DF5-3F74-4355-9FD1-67941DE8E49E}"/>
              </a:ext>
            </a:extLst>
          </p:cNvPr>
          <p:cNvSpPr txBox="1"/>
          <p:nvPr userDrawn="1"/>
        </p:nvSpPr>
        <p:spPr>
          <a:xfrm>
            <a:off x="1008000" y="4752000"/>
            <a:ext cx="216000" cy="96950"/>
          </a:xfrm>
          <a:prstGeom prst="rect">
            <a:avLst/>
          </a:prstGeom>
          <a:noFill/>
        </p:spPr>
        <p:txBody>
          <a:bodyPr wrap="square" lIns="0" tIns="0" rIns="0" bIns="0" rtlCol="0">
            <a:spAutoFit/>
          </a:bodyPr>
          <a:lstStyle/>
          <a:p>
            <a:pPr>
              <a:lnSpc>
                <a:spcPct val="90000"/>
              </a:lnSpc>
            </a:pPr>
            <a:r>
              <a:rPr lang="en-GB" sz="700" dirty="0">
                <a:latin typeface="Lato" panose="020F0502020204030203" pitchFamily="34" charset="0"/>
              </a:rPr>
              <a:t>Page</a:t>
            </a:r>
          </a:p>
        </p:txBody>
      </p:sp>
    </p:spTree>
    <p:extLst>
      <p:ext uri="{BB962C8B-B14F-4D97-AF65-F5344CB8AC3E}">
        <p14:creationId xmlns:p14="http://schemas.microsoft.com/office/powerpoint/2010/main" val="3743216919"/>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 id="2147483672" r:id="rId19"/>
    <p:sldLayoutId id="2147483673" r:id="rId20"/>
    <p:sldLayoutId id="2147483674" r:id="rId21"/>
    <p:sldLayoutId id="2147483675" r:id="rId22"/>
    <p:sldLayoutId id="2147483676" r:id="rId23"/>
    <p:sldLayoutId id="2147483677" r:id="rId24"/>
    <p:sldLayoutId id="2147483678" r:id="rId25"/>
    <p:sldLayoutId id="2147483679" r:id="rId26"/>
    <p:sldLayoutId id="2147483680" r:id="rId27"/>
    <p:sldLayoutId id="2147483681" r:id="rId28"/>
    <p:sldLayoutId id="2147483682" r:id="rId29"/>
    <p:sldLayoutId id="2147483683" r:id="rId30"/>
    <p:sldLayoutId id="2147483684" r:id="rId31"/>
    <p:sldLayoutId id="2147483685" r:id="rId32"/>
    <p:sldLayoutId id="2147483686" r:id="rId33"/>
    <p:sldLayoutId id="2147483687" r:id="rId34"/>
    <p:sldLayoutId id="2147483688" r:id="rId35"/>
    <p:sldLayoutId id="2147483689" r:id="rId36"/>
    <p:sldLayoutId id="2147483690" r:id="rId37"/>
    <p:sldLayoutId id="2147483691" r:id="rId38"/>
    <p:sldLayoutId id="2147483654" r:id="rId39"/>
    <p:sldLayoutId id="2147483655" r:id="rId40"/>
  </p:sldLayoutIdLst>
  <p:hf hdr="0" ftr="0" dt="0"/>
  <p:txStyles>
    <p:titleStyle>
      <a:lvl1pPr algn="l" defTabSz="685983" rtl="0" eaLnBrk="1" latinLnBrk="0" hangingPunct="1">
        <a:lnSpc>
          <a:spcPct val="90000"/>
        </a:lnSpc>
        <a:spcBef>
          <a:spcPct val="0"/>
        </a:spcBef>
        <a:buNone/>
        <a:defRPr sz="1500" kern="1200">
          <a:solidFill>
            <a:schemeClr val="tx1"/>
          </a:solidFill>
          <a:latin typeface="+mj-lt"/>
          <a:ea typeface="+mj-ea"/>
          <a:cs typeface="+mj-cs"/>
        </a:defRPr>
      </a:lvl1pPr>
    </p:titleStyle>
    <p:bodyStyle>
      <a:lvl1pPr marL="0" indent="0" algn="l" defTabSz="685983" rtl="0" eaLnBrk="1" latinLnBrk="0" hangingPunct="1">
        <a:spcBef>
          <a:spcPts val="0"/>
        </a:spcBef>
        <a:spcAft>
          <a:spcPts val="300"/>
        </a:spcAft>
        <a:buFont typeface="Arial" panose="020B0604020202020204" pitchFamily="34" charset="0"/>
        <a:buNone/>
        <a:defRPr sz="1100" kern="1200">
          <a:solidFill>
            <a:schemeClr val="tx1"/>
          </a:solidFill>
          <a:latin typeface="+mj-lt"/>
          <a:ea typeface="+mn-ea"/>
          <a:cs typeface="+mn-cs"/>
        </a:defRPr>
      </a:lvl1pPr>
      <a:lvl2pPr marL="0" indent="0" algn="l" defTabSz="685983" rtl="0" eaLnBrk="1" latinLnBrk="0" hangingPunct="1">
        <a:spcBef>
          <a:spcPts val="0"/>
        </a:spcBef>
        <a:spcAft>
          <a:spcPts val="300"/>
        </a:spcAft>
        <a:buFont typeface="Arial" panose="020B0604020202020204" pitchFamily="34" charset="0"/>
        <a:buNone/>
        <a:defRPr sz="900" kern="1200">
          <a:solidFill>
            <a:schemeClr val="tx1"/>
          </a:solidFill>
          <a:latin typeface="+mj-lt"/>
          <a:ea typeface="+mn-ea"/>
          <a:cs typeface="+mn-cs"/>
        </a:defRPr>
      </a:lvl2pPr>
      <a:lvl3pPr marL="0" indent="0" algn="l" defTabSz="685983" rtl="0" eaLnBrk="1" latinLnBrk="0" hangingPunct="1">
        <a:spcBef>
          <a:spcPts val="0"/>
        </a:spcBef>
        <a:spcAft>
          <a:spcPts val="1200"/>
        </a:spcAft>
        <a:buFont typeface="Arial" panose="020B0604020202020204" pitchFamily="34" charset="0"/>
        <a:buNone/>
        <a:defRPr sz="800" kern="1200">
          <a:solidFill>
            <a:schemeClr val="tx1"/>
          </a:solidFill>
          <a:latin typeface="+mn-lt"/>
          <a:ea typeface="+mn-ea"/>
          <a:cs typeface="+mn-cs"/>
        </a:defRPr>
      </a:lvl3pPr>
      <a:lvl4pPr marL="108000" indent="-108000" algn="l" defTabSz="685983" rtl="0" eaLnBrk="1" latinLnBrk="0" hangingPunct="1">
        <a:spcBef>
          <a:spcPts val="0"/>
        </a:spcBef>
        <a:spcAft>
          <a:spcPts val="300"/>
        </a:spcAft>
        <a:buFont typeface="Arial" panose="020B0604020202020204" pitchFamily="34" charset="0"/>
        <a:buChar char="•"/>
        <a:defRPr sz="800" kern="1200">
          <a:solidFill>
            <a:schemeClr val="tx1"/>
          </a:solidFill>
          <a:latin typeface="+mn-lt"/>
          <a:ea typeface="+mn-ea"/>
          <a:cs typeface="+mn-cs"/>
        </a:defRPr>
      </a:lvl4pPr>
      <a:lvl5pPr marL="216000" indent="-108000" algn="l" defTabSz="685983" rtl="0" eaLnBrk="1" latinLnBrk="0" hangingPunct="1">
        <a:spcBef>
          <a:spcPts val="0"/>
        </a:spcBef>
        <a:spcAft>
          <a:spcPts val="300"/>
        </a:spcAft>
        <a:buFont typeface="Arial" panose="020B0604020202020204" pitchFamily="34" charset="0"/>
        <a:buChar char="•"/>
        <a:defRPr sz="800" kern="1200">
          <a:solidFill>
            <a:schemeClr val="tx1"/>
          </a:solidFill>
          <a:latin typeface="+mn-lt"/>
          <a:ea typeface="+mn-ea"/>
          <a:cs typeface="+mn-cs"/>
        </a:defRPr>
      </a:lvl5pPr>
      <a:lvl6pPr marL="1886453" indent="-171496" algn="l" defTabSz="6859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9444" indent="-171496" algn="l" defTabSz="6859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2436" indent="-171496" algn="l" defTabSz="6859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5427" indent="-171496" algn="l" defTabSz="6859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6A2B5-A097-4E2E-900A-2371542428A6}"/>
              </a:ext>
            </a:extLst>
          </p:cNvPr>
          <p:cNvSpPr>
            <a:spLocks noGrp="1"/>
          </p:cNvSpPr>
          <p:nvPr>
            <p:ph type="ctrTitle"/>
          </p:nvPr>
        </p:nvSpPr>
        <p:spPr/>
        <p:txBody>
          <a:bodyPr/>
          <a:lstStyle/>
          <a:p>
            <a:r>
              <a:rPr lang="en-GB" dirty="0"/>
              <a:t>Duty of Candour</a:t>
            </a:r>
          </a:p>
        </p:txBody>
      </p:sp>
      <p:sp>
        <p:nvSpPr>
          <p:cNvPr id="3" name="Subtitle 2">
            <a:extLst>
              <a:ext uri="{FF2B5EF4-FFF2-40B4-BE49-F238E27FC236}">
                <a16:creationId xmlns:a16="http://schemas.microsoft.com/office/drawing/2014/main" id="{36D6DF90-14B5-419A-8413-088110C649DD}"/>
              </a:ext>
            </a:extLst>
          </p:cNvPr>
          <p:cNvSpPr>
            <a:spLocks noGrp="1"/>
          </p:cNvSpPr>
          <p:nvPr>
            <p:ph type="subTitle" idx="1"/>
          </p:nvPr>
        </p:nvSpPr>
        <p:spPr/>
        <p:txBody>
          <a:bodyPr/>
          <a:lstStyle/>
          <a:p>
            <a:r>
              <a:rPr lang="en-GB" dirty="0"/>
              <a:t>Consequences of breach</a:t>
            </a:r>
          </a:p>
        </p:txBody>
      </p:sp>
      <p:sp>
        <p:nvSpPr>
          <p:cNvPr id="4" name="Text Placeholder 3">
            <a:extLst>
              <a:ext uri="{FF2B5EF4-FFF2-40B4-BE49-F238E27FC236}">
                <a16:creationId xmlns:a16="http://schemas.microsoft.com/office/drawing/2014/main" id="{8BEA70EA-841D-4ED2-8AD8-DF0AF18810F0}"/>
              </a:ext>
            </a:extLst>
          </p:cNvPr>
          <p:cNvSpPr>
            <a:spLocks noGrp="1"/>
          </p:cNvSpPr>
          <p:nvPr>
            <p:ph type="body" sz="quarter" idx="13"/>
          </p:nvPr>
        </p:nvSpPr>
        <p:spPr/>
        <p:txBody>
          <a:bodyPr/>
          <a:lstStyle/>
          <a:p>
            <a:r>
              <a:rPr lang="en-GB" dirty="0"/>
              <a:t>Tom Hickman </a:t>
            </a:r>
          </a:p>
          <a:p>
            <a:pPr lvl="1"/>
            <a:r>
              <a:rPr lang="en-GB" dirty="0"/>
              <a:t>April 2023</a:t>
            </a:r>
          </a:p>
          <a:p>
            <a:pPr lvl="1"/>
            <a:endParaRPr lang="en-GB" dirty="0"/>
          </a:p>
        </p:txBody>
      </p:sp>
      <p:sp>
        <p:nvSpPr>
          <p:cNvPr id="6" name="Slide Number Placeholder 5">
            <a:extLst>
              <a:ext uri="{FF2B5EF4-FFF2-40B4-BE49-F238E27FC236}">
                <a16:creationId xmlns:a16="http://schemas.microsoft.com/office/drawing/2014/main" id="{FEEB6AFF-550A-4111-8AF5-9C1B5F262D0D}"/>
              </a:ext>
            </a:extLst>
          </p:cNvPr>
          <p:cNvSpPr>
            <a:spLocks noGrp="1"/>
          </p:cNvSpPr>
          <p:nvPr>
            <p:ph type="sldNum" sz="quarter" idx="12"/>
          </p:nvPr>
        </p:nvSpPr>
        <p:spPr/>
        <p:txBody>
          <a:bodyPr/>
          <a:lstStyle/>
          <a:p>
            <a:fld id="{0B868178-02AE-42FC-958D-6B8F13B60175}" type="slidenum">
              <a:rPr lang="en-GB" smtClean="0"/>
              <a:pPr/>
              <a:t>1</a:t>
            </a:fld>
            <a:endParaRPr lang="en-GB" dirty="0"/>
          </a:p>
        </p:txBody>
      </p:sp>
    </p:spTree>
    <p:extLst>
      <p:ext uri="{BB962C8B-B14F-4D97-AF65-F5344CB8AC3E}">
        <p14:creationId xmlns:p14="http://schemas.microsoft.com/office/powerpoint/2010/main" val="126047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57390-F197-4E4F-B04C-8C622CF177B9}"/>
              </a:ext>
            </a:extLst>
          </p:cNvPr>
          <p:cNvSpPr>
            <a:spLocks noGrp="1"/>
          </p:cNvSpPr>
          <p:nvPr>
            <p:ph type="title"/>
          </p:nvPr>
        </p:nvSpPr>
        <p:spPr>
          <a:xfrm>
            <a:off x="5436096" y="1780456"/>
            <a:ext cx="3312368" cy="1152128"/>
          </a:xfrm>
        </p:spPr>
        <p:txBody>
          <a:bodyPr/>
          <a:lstStyle/>
          <a:p>
            <a:r>
              <a:rPr lang="en-GB" b="1" dirty="0"/>
              <a:t>Continuing duty of candour</a:t>
            </a:r>
          </a:p>
        </p:txBody>
      </p:sp>
      <p:sp>
        <p:nvSpPr>
          <p:cNvPr id="9" name="Slide Number Placeholder 8">
            <a:extLst>
              <a:ext uri="{FF2B5EF4-FFF2-40B4-BE49-F238E27FC236}">
                <a16:creationId xmlns:a16="http://schemas.microsoft.com/office/drawing/2014/main" id="{0F119D8F-B164-4650-B924-5F8CAD02602E}"/>
              </a:ext>
            </a:extLst>
          </p:cNvPr>
          <p:cNvSpPr>
            <a:spLocks noGrp="1"/>
          </p:cNvSpPr>
          <p:nvPr>
            <p:ph type="sldNum" sz="quarter" idx="12"/>
          </p:nvPr>
        </p:nvSpPr>
        <p:spPr/>
        <p:txBody>
          <a:bodyPr/>
          <a:lstStyle/>
          <a:p>
            <a:pPr marL="0" marR="0" lvl="0" indent="0" algn="l" defTabSz="914400" rtl="0" eaLnBrk="1" fontAlgn="auto" latinLnBrk="0" hangingPunct="1">
              <a:lnSpc>
                <a:spcPct val="90000"/>
              </a:lnSpc>
              <a:spcBef>
                <a:spcPts val="0"/>
              </a:spcBef>
              <a:spcAft>
                <a:spcPts val="0"/>
              </a:spcAft>
              <a:buClrTx/>
              <a:buSzTx/>
              <a:buFontTx/>
              <a:buNone/>
              <a:tabLst/>
              <a:defRPr/>
            </a:pPr>
            <a:fld id="{0B868178-02AE-42FC-958D-6B8F13B60175}" type="slidenum">
              <a:rPr kumimoji="0" lang="en-GB" sz="700" b="0" i="0" u="none" strike="noStrike" kern="1200" cap="none" spc="0" normalizeH="0" baseline="0" noProof="0" smtClean="0">
                <a:ln>
                  <a:noFill/>
                </a:ln>
                <a:solidFill>
                  <a:srgbClr val="FFFFFF"/>
                </a:solidFill>
                <a:effectLst/>
                <a:uLnTx/>
                <a:uFillTx/>
                <a:latin typeface="Lato" panose="020F0502020204030203" pitchFamily="34" charset="0"/>
                <a:ea typeface="+mn-ea"/>
                <a:cs typeface="+mn-cs"/>
              </a:rPr>
              <a:pPr marL="0" marR="0" lvl="0" indent="0" algn="l" defTabSz="914400" rtl="0" eaLnBrk="1" fontAlgn="auto" latinLnBrk="0" hangingPunct="1">
                <a:lnSpc>
                  <a:spcPct val="90000"/>
                </a:lnSpc>
                <a:spcBef>
                  <a:spcPts val="0"/>
                </a:spcBef>
                <a:spcAft>
                  <a:spcPts val="0"/>
                </a:spcAft>
                <a:buClrTx/>
                <a:buSzTx/>
                <a:buFontTx/>
                <a:buNone/>
                <a:tabLst/>
                <a:defRPr/>
              </a:pPr>
              <a:t>10</a:t>
            </a:fld>
            <a:endParaRPr kumimoji="0" lang="en-GB" sz="700" b="0" i="0" u="none" strike="noStrike" kern="1200" cap="none" spc="0" normalizeH="0" baseline="0" noProof="0">
              <a:ln>
                <a:noFill/>
              </a:ln>
              <a:solidFill>
                <a:srgbClr val="FFFFFF"/>
              </a:solidFill>
              <a:effectLst/>
              <a:uLnTx/>
              <a:uFillTx/>
              <a:latin typeface="Lato" panose="020F0502020204030203" pitchFamily="34" charset="0"/>
              <a:ea typeface="+mn-ea"/>
              <a:cs typeface="+mn-cs"/>
            </a:endParaRPr>
          </a:p>
        </p:txBody>
      </p:sp>
      <p:pic>
        <p:nvPicPr>
          <p:cNvPr id="7" name="Picture Placeholder 6" descr="A picture containing shelf, fence, train, window&#10;&#10;Description automatically generated">
            <a:extLst>
              <a:ext uri="{FF2B5EF4-FFF2-40B4-BE49-F238E27FC236}">
                <a16:creationId xmlns:a16="http://schemas.microsoft.com/office/drawing/2014/main" id="{6D64A983-C716-482A-AF90-763934B3FCCD}"/>
              </a:ext>
            </a:extLst>
          </p:cNvPr>
          <p:cNvPicPr>
            <a:picLocks noGrp="1" noChangeAspect="1"/>
          </p:cNvPicPr>
          <p:nvPr>
            <p:ph type="pic" sz="quarter" idx="16"/>
          </p:nvPr>
        </p:nvPicPr>
        <p:blipFill>
          <a:blip r:embed="rId2" cstate="print">
            <a:extLst>
              <a:ext uri="{28A0092B-C50C-407E-A947-70E740481C1C}">
                <a14:useLocalDpi xmlns:a14="http://schemas.microsoft.com/office/drawing/2010/main" val="0"/>
              </a:ext>
            </a:extLst>
          </a:blip>
          <a:srcRect t="91" b="91"/>
          <a:stretch>
            <a:fillRect/>
          </a:stretch>
        </p:blipFill>
        <p:spPr>
          <a:xfrm>
            <a:off x="323528" y="249088"/>
            <a:ext cx="4572000" cy="4502912"/>
          </a:xfrm>
        </p:spPr>
      </p:pic>
    </p:spTree>
    <p:extLst>
      <p:ext uri="{BB962C8B-B14F-4D97-AF65-F5344CB8AC3E}">
        <p14:creationId xmlns:p14="http://schemas.microsoft.com/office/powerpoint/2010/main" val="2323868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F7798-05A3-D1DB-A86E-D3E379A43336}"/>
              </a:ext>
            </a:extLst>
          </p:cNvPr>
          <p:cNvSpPr>
            <a:spLocks noGrp="1"/>
          </p:cNvSpPr>
          <p:nvPr>
            <p:ph type="title"/>
          </p:nvPr>
        </p:nvSpPr>
        <p:spPr/>
        <p:txBody>
          <a:bodyPr/>
          <a:lstStyle/>
          <a:p>
            <a:br>
              <a:rPr lang="en-US" dirty="0"/>
            </a:br>
            <a:br>
              <a:rPr lang="en-US" dirty="0"/>
            </a:br>
            <a:r>
              <a:rPr lang="en-US" dirty="0"/>
              <a:t>Continuing duty of </a:t>
            </a:r>
            <a:r>
              <a:rPr lang="en-US" dirty="0" err="1"/>
              <a:t>candour</a:t>
            </a:r>
            <a:endParaRPr lang="en-US" dirty="0"/>
          </a:p>
        </p:txBody>
      </p:sp>
      <p:sp>
        <p:nvSpPr>
          <p:cNvPr id="3" name="Content Placeholder 2">
            <a:extLst>
              <a:ext uri="{FF2B5EF4-FFF2-40B4-BE49-F238E27FC236}">
                <a16:creationId xmlns:a16="http://schemas.microsoft.com/office/drawing/2014/main" id="{592C930A-B1EE-D406-A5C0-E61A7D940958}"/>
              </a:ext>
            </a:extLst>
          </p:cNvPr>
          <p:cNvSpPr>
            <a:spLocks noGrp="1"/>
          </p:cNvSpPr>
          <p:nvPr>
            <p:ph idx="1"/>
          </p:nvPr>
        </p:nvSpPr>
        <p:spPr>
          <a:xfrm>
            <a:off x="1008000" y="1800000"/>
            <a:ext cx="7200000" cy="2788768"/>
          </a:xfrm>
        </p:spPr>
        <p:txBody>
          <a:bodyPr/>
          <a:lstStyle/>
          <a:p>
            <a:endParaRPr lang="en-US" sz="1200" dirty="0"/>
          </a:p>
          <a:p>
            <a:r>
              <a:rPr lang="en-US" sz="1200" i="1" dirty="0"/>
              <a:t>Khan</a:t>
            </a:r>
            <a:r>
              <a:rPr lang="en-US" sz="1200" dirty="0"/>
              <a:t>: </a:t>
            </a:r>
          </a:p>
          <a:p>
            <a:r>
              <a:rPr lang="en-GB" sz="1200" dirty="0">
                <a:effectLst/>
              </a:rPr>
              <a:t>“the duty of candour is a continuing one. It includes a duty to reassess the viability and propriety of a challenge in the light of the respondents acknowledgment of service and summary grounds.”</a:t>
            </a:r>
          </a:p>
          <a:p>
            <a:endParaRPr lang="en-GB" sz="1200" dirty="0"/>
          </a:p>
          <a:p>
            <a:endParaRPr lang="en-GB" sz="1200" dirty="0"/>
          </a:p>
          <a:p>
            <a:endParaRPr lang="en-GB" sz="1200" dirty="0"/>
          </a:p>
          <a:p>
            <a:r>
              <a:rPr lang="en-GB" sz="1200" i="1" dirty="0"/>
              <a:t>British Gas, Scottish Power, E.ON</a:t>
            </a:r>
            <a:r>
              <a:rPr lang="en-GB" sz="1200" dirty="0"/>
              <a:t>: </a:t>
            </a:r>
          </a:p>
          <a:p>
            <a:r>
              <a:rPr lang="en-GB" sz="1200" dirty="0"/>
              <a:t>Disclosure during course of proceedings does not mean that there was a breach of the duty of candour. </a:t>
            </a:r>
            <a:endParaRPr lang="en-GB" sz="1200" dirty="0">
              <a:effectLst/>
            </a:endParaRPr>
          </a:p>
          <a:p>
            <a:endParaRPr lang="en-US" dirty="0"/>
          </a:p>
        </p:txBody>
      </p:sp>
      <p:sp>
        <p:nvSpPr>
          <p:cNvPr id="4" name="Slide Number Placeholder 3">
            <a:extLst>
              <a:ext uri="{FF2B5EF4-FFF2-40B4-BE49-F238E27FC236}">
                <a16:creationId xmlns:a16="http://schemas.microsoft.com/office/drawing/2014/main" id="{0F55228B-948A-DE0F-2031-D942D2DEFE5E}"/>
              </a:ext>
            </a:extLst>
          </p:cNvPr>
          <p:cNvSpPr>
            <a:spLocks noGrp="1"/>
          </p:cNvSpPr>
          <p:nvPr>
            <p:ph type="sldNum" sz="quarter" idx="12"/>
          </p:nvPr>
        </p:nvSpPr>
        <p:spPr/>
        <p:txBody>
          <a:bodyPr/>
          <a:lstStyle/>
          <a:p>
            <a:fld id="{0B868178-02AE-42FC-958D-6B8F13B60175}" type="slidenum">
              <a:rPr lang="en-GB" smtClean="0"/>
              <a:t>11</a:t>
            </a:fld>
            <a:endParaRPr lang="en-GB" dirty="0"/>
          </a:p>
        </p:txBody>
      </p:sp>
    </p:spTree>
    <p:extLst>
      <p:ext uri="{BB962C8B-B14F-4D97-AF65-F5344CB8AC3E}">
        <p14:creationId xmlns:p14="http://schemas.microsoft.com/office/powerpoint/2010/main" val="982723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2D1979-28B6-40AF-8BDF-CD80B7C8035A}"/>
              </a:ext>
            </a:extLst>
          </p:cNvPr>
          <p:cNvSpPr>
            <a:spLocks noGrp="1"/>
          </p:cNvSpPr>
          <p:nvPr>
            <p:ph type="body" sz="quarter" idx="13"/>
          </p:nvPr>
        </p:nvSpPr>
        <p:spPr>
          <a:xfrm>
            <a:off x="1043608" y="556320"/>
            <a:ext cx="5400000" cy="432000"/>
          </a:xfrm>
        </p:spPr>
        <p:txBody>
          <a:bodyPr/>
          <a:lstStyle/>
          <a:p>
            <a:r>
              <a:rPr lang="en-US" dirty="0"/>
              <a:t>Telephone: </a:t>
            </a:r>
            <a:r>
              <a:rPr lang="en-US" dirty="0">
                <a:latin typeface="+mn-lt"/>
              </a:rPr>
              <a:t>+44(0) 207 583 1770</a:t>
            </a:r>
          </a:p>
          <a:p>
            <a:r>
              <a:rPr lang="en-US" dirty="0"/>
              <a:t>Email: </a:t>
            </a:r>
            <a:r>
              <a:rPr lang="en-US" dirty="0">
                <a:latin typeface="+mn-lt"/>
              </a:rPr>
              <a:t>clerks@blackstonechambers.com</a:t>
            </a:r>
          </a:p>
          <a:p>
            <a:r>
              <a:rPr lang="en-US" u="sng" dirty="0"/>
              <a:t>www.blackstonechambers.com</a:t>
            </a:r>
            <a:endParaRPr lang="en-GB" u="sng" dirty="0"/>
          </a:p>
        </p:txBody>
      </p:sp>
      <p:sp>
        <p:nvSpPr>
          <p:cNvPr id="4" name="Slide Number Placeholder 3">
            <a:extLst>
              <a:ext uri="{FF2B5EF4-FFF2-40B4-BE49-F238E27FC236}">
                <a16:creationId xmlns:a16="http://schemas.microsoft.com/office/drawing/2014/main" id="{CC533B60-7027-476B-8E16-9CBBBBD7DBAA}"/>
              </a:ext>
            </a:extLst>
          </p:cNvPr>
          <p:cNvSpPr>
            <a:spLocks noGrp="1"/>
          </p:cNvSpPr>
          <p:nvPr>
            <p:ph type="sldNum" sz="quarter" idx="12"/>
          </p:nvPr>
        </p:nvSpPr>
        <p:spPr/>
        <p:txBody>
          <a:bodyPr/>
          <a:lstStyle/>
          <a:p>
            <a:fld id="{0B868178-02AE-42FC-958D-6B8F13B60175}" type="slidenum">
              <a:rPr lang="en-GB" smtClean="0"/>
              <a:pPr/>
              <a:t>12</a:t>
            </a:fld>
            <a:endParaRPr lang="en-GB" dirty="0"/>
          </a:p>
        </p:txBody>
      </p:sp>
    </p:spTree>
    <p:extLst>
      <p:ext uri="{BB962C8B-B14F-4D97-AF65-F5344CB8AC3E}">
        <p14:creationId xmlns:p14="http://schemas.microsoft.com/office/powerpoint/2010/main" val="1521463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F7798-05A3-D1DB-A86E-D3E379A43336}"/>
              </a:ext>
            </a:extLst>
          </p:cNvPr>
          <p:cNvSpPr>
            <a:spLocks noGrp="1"/>
          </p:cNvSpPr>
          <p:nvPr>
            <p:ph type="title"/>
          </p:nvPr>
        </p:nvSpPr>
        <p:spPr>
          <a:xfrm>
            <a:off x="1008000" y="936000"/>
            <a:ext cx="3600000" cy="864000"/>
          </a:xfrm>
        </p:spPr>
        <p:txBody>
          <a:bodyPr/>
          <a:lstStyle/>
          <a:p>
            <a:br>
              <a:rPr lang="en-US" dirty="0"/>
            </a:br>
            <a:br>
              <a:rPr lang="en-US" dirty="0"/>
            </a:br>
            <a:endParaRPr lang="en-US" dirty="0"/>
          </a:p>
        </p:txBody>
      </p:sp>
      <p:sp>
        <p:nvSpPr>
          <p:cNvPr id="3" name="Content Placeholder 2">
            <a:extLst>
              <a:ext uri="{FF2B5EF4-FFF2-40B4-BE49-F238E27FC236}">
                <a16:creationId xmlns:a16="http://schemas.microsoft.com/office/drawing/2014/main" id="{592C930A-B1EE-D406-A5C0-E61A7D940958}"/>
              </a:ext>
            </a:extLst>
          </p:cNvPr>
          <p:cNvSpPr>
            <a:spLocks noGrp="1"/>
          </p:cNvSpPr>
          <p:nvPr>
            <p:ph idx="1"/>
          </p:nvPr>
        </p:nvSpPr>
        <p:spPr>
          <a:xfrm>
            <a:off x="1008000" y="1800000"/>
            <a:ext cx="7200000" cy="2788768"/>
          </a:xfrm>
        </p:spPr>
        <p:txBody>
          <a:bodyPr/>
          <a:lstStyle/>
          <a:p>
            <a:endParaRPr lang="en-US" sz="1200" dirty="0"/>
          </a:p>
          <a:p>
            <a:endParaRPr lang="en-US" dirty="0"/>
          </a:p>
        </p:txBody>
      </p:sp>
      <p:sp>
        <p:nvSpPr>
          <p:cNvPr id="4" name="Slide Number Placeholder 3">
            <a:extLst>
              <a:ext uri="{FF2B5EF4-FFF2-40B4-BE49-F238E27FC236}">
                <a16:creationId xmlns:a16="http://schemas.microsoft.com/office/drawing/2014/main" id="{0F55228B-948A-DE0F-2031-D942D2DEFE5E}"/>
              </a:ext>
            </a:extLst>
          </p:cNvPr>
          <p:cNvSpPr>
            <a:spLocks noGrp="1"/>
          </p:cNvSpPr>
          <p:nvPr>
            <p:ph type="sldNum" sz="quarter" idx="12"/>
          </p:nvPr>
        </p:nvSpPr>
        <p:spPr/>
        <p:txBody>
          <a:bodyPr/>
          <a:lstStyle/>
          <a:p>
            <a:fld id="{0B868178-02AE-42FC-958D-6B8F13B60175}" type="slidenum">
              <a:rPr lang="en-GB" smtClean="0"/>
              <a:t>2</a:t>
            </a:fld>
            <a:endParaRPr lang="en-GB" dirty="0"/>
          </a:p>
        </p:txBody>
      </p:sp>
      <p:sp>
        <p:nvSpPr>
          <p:cNvPr id="5" name="TextBox 4">
            <a:extLst>
              <a:ext uri="{FF2B5EF4-FFF2-40B4-BE49-F238E27FC236}">
                <a16:creationId xmlns:a16="http://schemas.microsoft.com/office/drawing/2014/main" id="{387D4318-24E6-4D09-77A2-6205AD9A079D}"/>
              </a:ext>
            </a:extLst>
          </p:cNvPr>
          <p:cNvSpPr txBox="1"/>
          <p:nvPr/>
        </p:nvSpPr>
        <p:spPr>
          <a:xfrm>
            <a:off x="1224000" y="1492424"/>
            <a:ext cx="6372336" cy="3139321"/>
          </a:xfrm>
          <a:prstGeom prst="rect">
            <a:avLst/>
          </a:prstGeom>
          <a:noFill/>
        </p:spPr>
        <p:txBody>
          <a:bodyPr wrap="square" rtlCol="0">
            <a:spAutoFit/>
          </a:bodyPr>
          <a:lstStyle/>
          <a:p>
            <a:r>
              <a:rPr lang="en-US" u="sng" dirty="0"/>
              <a:t>Consequences of breach </a:t>
            </a:r>
          </a:p>
          <a:p>
            <a:endParaRPr lang="en-US" dirty="0"/>
          </a:p>
          <a:p>
            <a:pPr marL="285750" indent="-285750">
              <a:buFont typeface="Arial" panose="020B0604020202020204" pitchFamily="34" charset="0"/>
              <a:buChar char="•"/>
            </a:pPr>
            <a:r>
              <a:rPr lang="en-US" dirty="0"/>
              <a:t>Consequences of defendant’s breach in HM, MA and KH’s cases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Claimant’s duty of </a:t>
            </a:r>
            <a:r>
              <a:rPr lang="en-US" dirty="0" err="1"/>
              <a:t>candour</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Ongoing nature of duty of </a:t>
            </a:r>
            <a:r>
              <a:rPr lang="en-US" dirty="0" err="1"/>
              <a:t>candour</a:t>
            </a:r>
            <a:r>
              <a:rPr lang="en-US" dirty="0"/>
              <a:t> </a:t>
            </a:r>
          </a:p>
          <a:p>
            <a:pPr marL="285750" indent="-285750">
              <a:buFont typeface="Arial" panose="020B0604020202020204" pitchFamily="34" charset="0"/>
              <a:buChar char="•"/>
            </a:pPr>
            <a:endParaRPr lang="en-US" dirty="0"/>
          </a:p>
          <a:p>
            <a:endParaRPr lang="en-US" dirty="0"/>
          </a:p>
          <a:p>
            <a:endParaRPr lang="en-US" dirty="0"/>
          </a:p>
        </p:txBody>
      </p:sp>
    </p:spTree>
    <p:extLst>
      <p:ext uri="{BB962C8B-B14F-4D97-AF65-F5344CB8AC3E}">
        <p14:creationId xmlns:p14="http://schemas.microsoft.com/office/powerpoint/2010/main" val="1635691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57390-F197-4E4F-B04C-8C622CF177B9}"/>
              </a:ext>
            </a:extLst>
          </p:cNvPr>
          <p:cNvSpPr>
            <a:spLocks noGrp="1"/>
          </p:cNvSpPr>
          <p:nvPr>
            <p:ph type="title"/>
          </p:nvPr>
        </p:nvSpPr>
        <p:spPr>
          <a:xfrm>
            <a:off x="827584" y="1924472"/>
            <a:ext cx="3578024" cy="1413840"/>
          </a:xfrm>
        </p:spPr>
        <p:txBody>
          <a:bodyPr/>
          <a:lstStyle/>
          <a:p>
            <a:r>
              <a:rPr lang="en-GB" b="1" i="1" dirty="0"/>
              <a:t>R ((1) HM, (2) MA &amp; KH) v SSHD </a:t>
            </a:r>
            <a:r>
              <a:rPr lang="en-GB" b="1" dirty="0"/>
              <a:t>[2022] EWHC 2729 (Admin) (candour judgment)</a:t>
            </a:r>
          </a:p>
        </p:txBody>
      </p:sp>
      <p:sp>
        <p:nvSpPr>
          <p:cNvPr id="9" name="Slide Number Placeholder 8">
            <a:extLst>
              <a:ext uri="{FF2B5EF4-FFF2-40B4-BE49-F238E27FC236}">
                <a16:creationId xmlns:a16="http://schemas.microsoft.com/office/drawing/2014/main" id="{0F119D8F-B164-4650-B924-5F8CAD02602E}"/>
              </a:ext>
            </a:extLst>
          </p:cNvPr>
          <p:cNvSpPr>
            <a:spLocks noGrp="1"/>
          </p:cNvSpPr>
          <p:nvPr>
            <p:ph type="sldNum" sz="quarter" idx="12"/>
          </p:nvPr>
        </p:nvSpPr>
        <p:spPr/>
        <p:txBody>
          <a:bodyPr/>
          <a:lstStyle/>
          <a:p>
            <a:pPr marL="0" marR="0" lvl="0" indent="0" algn="l" defTabSz="914400" rtl="0" eaLnBrk="1" fontAlgn="auto" latinLnBrk="0" hangingPunct="1">
              <a:lnSpc>
                <a:spcPct val="90000"/>
              </a:lnSpc>
              <a:spcBef>
                <a:spcPts val="0"/>
              </a:spcBef>
              <a:spcAft>
                <a:spcPts val="0"/>
              </a:spcAft>
              <a:buClrTx/>
              <a:buSzTx/>
              <a:buFontTx/>
              <a:buNone/>
              <a:tabLst/>
              <a:defRPr/>
            </a:pPr>
            <a:fld id="{0B868178-02AE-42FC-958D-6B8F13B60175}" type="slidenum">
              <a:rPr kumimoji="0" lang="en-GB" sz="700" b="0" i="0" u="none" strike="noStrike" kern="1200" cap="none" spc="0" normalizeH="0" baseline="0" noProof="0" smtClean="0">
                <a:ln>
                  <a:noFill/>
                </a:ln>
                <a:solidFill>
                  <a:srgbClr val="FFFFFF"/>
                </a:solidFill>
                <a:effectLst/>
                <a:uLnTx/>
                <a:uFillTx/>
                <a:latin typeface="Lato" panose="020F0502020204030203" pitchFamily="34" charset="0"/>
                <a:ea typeface="+mn-ea"/>
                <a:cs typeface="+mn-cs"/>
              </a:rPr>
              <a:pPr marL="0" marR="0" lvl="0" indent="0" algn="l" defTabSz="914400" rtl="0" eaLnBrk="1" fontAlgn="auto" latinLnBrk="0" hangingPunct="1">
                <a:lnSpc>
                  <a:spcPct val="90000"/>
                </a:lnSpc>
                <a:spcBef>
                  <a:spcPts val="0"/>
                </a:spcBef>
                <a:spcAft>
                  <a:spcPts val="0"/>
                </a:spcAft>
                <a:buClrTx/>
                <a:buSzTx/>
                <a:buFontTx/>
                <a:buNone/>
                <a:tabLst/>
                <a:defRPr/>
              </a:pPr>
              <a:t>3</a:t>
            </a:fld>
            <a:endParaRPr kumimoji="0" lang="en-GB" sz="700" b="0" i="0" u="none" strike="noStrike" kern="1200" cap="none" spc="0" normalizeH="0" baseline="0" noProof="0">
              <a:ln>
                <a:noFill/>
              </a:ln>
              <a:solidFill>
                <a:srgbClr val="FFFFFF"/>
              </a:solidFill>
              <a:effectLst/>
              <a:uLnTx/>
              <a:uFillTx/>
              <a:latin typeface="Lato" panose="020F0502020204030203" pitchFamily="34" charset="0"/>
              <a:ea typeface="+mn-ea"/>
              <a:cs typeface="+mn-cs"/>
            </a:endParaRPr>
          </a:p>
        </p:txBody>
      </p:sp>
      <p:pic>
        <p:nvPicPr>
          <p:cNvPr id="7" name="Picture Placeholder 6" descr="A picture containing shelf, fence, train, window&#10;&#10;Description automatically generated">
            <a:extLst>
              <a:ext uri="{FF2B5EF4-FFF2-40B4-BE49-F238E27FC236}">
                <a16:creationId xmlns:a16="http://schemas.microsoft.com/office/drawing/2014/main" id="{6D64A983-C716-482A-AF90-763934B3FCCD}"/>
              </a:ext>
            </a:extLst>
          </p:cNvPr>
          <p:cNvPicPr>
            <a:picLocks noGrp="1" noChangeAspect="1"/>
          </p:cNvPicPr>
          <p:nvPr>
            <p:ph type="pic" sz="quarter" idx="16"/>
          </p:nvPr>
        </p:nvPicPr>
        <p:blipFill>
          <a:blip r:embed="rId2" cstate="print">
            <a:extLst>
              <a:ext uri="{28A0092B-C50C-407E-A947-70E740481C1C}">
                <a14:useLocalDpi xmlns:a14="http://schemas.microsoft.com/office/drawing/2010/main" val="0"/>
              </a:ext>
            </a:extLst>
          </a:blip>
          <a:srcRect t="91" b="91"/>
          <a:stretch>
            <a:fillRect/>
          </a:stretch>
        </p:blipFill>
        <p:spPr/>
      </p:pic>
    </p:spTree>
    <p:extLst>
      <p:ext uri="{BB962C8B-B14F-4D97-AF65-F5344CB8AC3E}">
        <p14:creationId xmlns:p14="http://schemas.microsoft.com/office/powerpoint/2010/main" val="2208797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2435A-76FC-489A-85C5-7DB79F77C645}"/>
              </a:ext>
            </a:extLst>
          </p:cNvPr>
          <p:cNvSpPr>
            <a:spLocks noGrp="1"/>
          </p:cNvSpPr>
          <p:nvPr>
            <p:ph type="title"/>
          </p:nvPr>
        </p:nvSpPr>
        <p:spPr/>
        <p:txBody>
          <a:bodyPr/>
          <a:lstStyle/>
          <a:p>
            <a:r>
              <a:rPr lang="en-GB" dirty="0"/>
              <a:t>Detailed finings about the candour breach</a:t>
            </a:r>
          </a:p>
        </p:txBody>
      </p:sp>
      <p:sp>
        <p:nvSpPr>
          <p:cNvPr id="3" name="Text Placeholder 2">
            <a:extLst>
              <a:ext uri="{FF2B5EF4-FFF2-40B4-BE49-F238E27FC236}">
                <a16:creationId xmlns:a16="http://schemas.microsoft.com/office/drawing/2014/main" id="{BBA4E577-EB98-4D63-823E-0224762E8E51}"/>
              </a:ext>
            </a:extLst>
          </p:cNvPr>
          <p:cNvSpPr>
            <a:spLocks noGrp="1"/>
          </p:cNvSpPr>
          <p:nvPr>
            <p:ph type="body" sz="quarter" idx="15"/>
          </p:nvPr>
        </p:nvSpPr>
        <p:spPr/>
        <p:txBody>
          <a:bodyPr/>
          <a:lstStyle/>
          <a:p>
            <a:r>
              <a:rPr lang="en-GB" dirty="0"/>
              <a:t>Sub heading</a:t>
            </a:r>
          </a:p>
        </p:txBody>
      </p:sp>
      <p:sp>
        <p:nvSpPr>
          <p:cNvPr id="5" name="Text Placeholder 4">
            <a:extLst>
              <a:ext uri="{FF2B5EF4-FFF2-40B4-BE49-F238E27FC236}">
                <a16:creationId xmlns:a16="http://schemas.microsoft.com/office/drawing/2014/main" id="{5BBFD3FD-FABC-4977-AAB6-95C65CD9AC98}"/>
              </a:ext>
            </a:extLst>
          </p:cNvPr>
          <p:cNvSpPr>
            <a:spLocks noGrp="1"/>
          </p:cNvSpPr>
          <p:nvPr>
            <p:ph type="body" sz="quarter" idx="18"/>
          </p:nvPr>
        </p:nvSpPr>
        <p:spPr>
          <a:xfrm>
            <a:off x="3707904" y="1276400"/>
            <a:ext cx="4536503" cy="3312368"/>
          </a:xfrm>
        </p:spPr>
        <p:txBody>
          <a:bodyPr/>
          <a:lstStyle/>
          <a:p>
            <a:pPr marL="228600" lvl="1" indent="-228600">
              <a:buFont typeface="Arial" panose="020B0604020202020204" pitchFamily="34" charset="0"/>
              <a:buChar char="•"/>
            </a:pPr>
            <a:endParaRPr lang="en-GB" sz="1200" b="1" dirty="0"/>
          </a:p>
          <a:p>
            <a:pPr marL="228600" lvl="1" indent="-228600">
              <a:buFont typeface="Arial" panose="020B0604020202020204" pitchFamily="34" charset="0"/>
              <a:buChar char="•"/>
            </a:pPr>
            <a:r>
              <a:rPr lang="en-GB" sz="1200" b="1" dirty="0"/>
              <a:t>References to Counsel’s advice on drafts of PAP responses and AOS in HM’s case, that he had “side-stepped” and “ducked” the issue of the blanket policy (29, 30). The Court noted that this approach was not resisted by GLD or HO.</a:t>
            </a:r>
          </a:p>
          <a:p>
            <a:pPr marL="228600" lvl="1" indent="-228600">
              <a:buFont typeface="Arial" panose="020B0604020202020204" pitchFamily="34" charset="0"/>
              <a:buChar char="•"/>
            </a:pPr>
            <a:endParaRPr lang="en-GB" sz="1200" b="1" dirty="0"/>
          </a:p>
          <a:p>
            <a:pPr marL="228600" lvl="1" indent="-228600">
              <a:buFont typeface="Arial" panose="020B0604020202020204" pitchFamily="34" charset="0"/>
              <a:buChar char="•"/>
            </a:pPr>
            <a:r>
              <a:rPr lang="en-GB" sz="1200" b="1" dirty="0"/>
              <a:t>The documents to be candid should have volunteered the information that the blanket policy had existed but that it was no longer in effect at the time of the seizure (30). The DGR should have volunteered the full extent of the situation in clear terms (37)</a:t>
            </a:r>
          </a:p>
          <a:p>
            <a:pPr marL="228600" lvl="1" indent="-228600">
              <a:buFont typeface="Arial" panose="020B0604020202020204" pitchFamily="34" charset="0"/>
              <a:buChar char="•"/>
            </a:pPr>
            <a:endParaRPr lang="en-GB" sz="1200" b="1" dirty="0"/>
          </a:p>
          <a:p>
            <a:pPr marL="228600" lvl="1" indent="-228600">
              <a:buFont typeface="Arial" panose="020B0604020202020204" pitchFamily="34" charset="0"/>
              <a:buChar char="•"/>
            </a:pPr>
            <a:r>
              <a:rPr lang="en-GB" sz="1200" b="1" dirty="0"/>
              <a:t>In MA/KH’s case, the response failed to make clear that he seizures took place when blanket policy applied; instead of volunteering that information the documents conveyed the opposite impression (35)</a:t>
            </a:r>
          </a:p>
        </p:txBody>
      </p:sp>
      <p:sp>
        <p:nvSpPr>
          <p:cNvPr id="6" name="Slide Number Placeholder 5">
            <a:extLst>
              <a:ext uri="{FF2B5EF4-FFF2-40B4-BE49-F238E27FC236}">
                <a16:creationId xmlns:a16="http://schemas.microsoft.com/office/drawing/2014/main" id="{F03049EA-43B5-44CC-9E8B-5B9437476448}"/>
              </a:ext>
            </a:extLst>
          </p:cNvPr>
          <p:cNvSpPr>
            <a:spLocks noGrp="1"/>
          </p:cNvSpPr>
          <p:nvPr>
            <p:ph type="sldNum" sz="quarter" idx="12"/>
          </p:nvPr>
        </p:nvSpPr>
        <p:spPr/>
        <p:txBody>
          <a:bodyPr/>
          <a:lstStyle/>
          <a:p>
            <a:pPr marL="0" marR="0" lvl="0" indent="0" algn="l" defTabSz="914400" rtl="0" eaLnBrk="1" fontAlgn="auto" latinLnBrk="0" hangingPunct="1">
              <a:lnSpc>
                <a:spcPct val="90000"/>
              </a:lnSpc>
              <a:spcBef>
                <a:spcPts val="0"/>
              </a:spcBef>
              <a:spcAft>
                <a:spcPts val="0"/>
              </a:spcAft>
              <a:buClrTx/>
              <a:buSzTx/>
              <a:buFontTx/>
              <a:buNone/>
              <a:tabLst/>
              <a:defRPr/>
            </a:pPr>
            <a:fld id="{0B868178-02AE-42FC-958D-6B8F13B60175}" type="slidenum">
              <a:rPr kumimoji="0" lang="en-GB" sz="700" b="0" i="0" u="none" strike="noStrike" kern="1200" cap="none" spc="0" normalizeH="0" baseline="0" noProof="0" smtClean="0">
                <a:ln>
                  <a:noFill/>
                </a:ln>
                <a:solidFill>
                  <a:srgbClr val="201747"/>
                </a:solidFill>
                <a:effectLst/>
                <a:uLnTx/>
                <a:uFillTx/>
                <a:latin typeface="Lato" panose="020F0502020204030203" pitchFamily="34" charset="0"/>
                <a:ea typeface="+mn-ea"/>
                <a:cs typeface="+mn-cs"/>
              </a:rPr>
              <a:pPr marL="0" marR="0" lvl="0" indent="0" algn="l" defTabSz="914400" rtl="0" eaLnBrk="1" fontAlgn="auto" latinLnBrk="0" hangingPunct="1">
                <a:lnSpc>
                  <a:spcPct val="90000"/>
                </a:lnSpc>
                <a:spcBef>
                  <a:spcPts val="0"/>
                </a:spcBef>
                <a:spcAft>
                  <a:spcPts val="0"/>
                </a:spcAft>
                <a:buClrTx/>
                <a:buSzTx/>
                <a:buFontTx/>
                <a:buNone/>
                <a:tabLst/>
                <a:defRPr/>
              </a:pPr>
              <a:t>4</a:t>
            </a:fld>
            <a:endParaRPr kumimoji="0" lang="en-GB" sz="700" b="0" i="0" u="none" strike="noStrike" kern="1200" cap="none" spc="0" normalizeH="0" baseline="0" noProof="0">
              <a:ln>
                <a:noFill/>
              </a:ln>
              <a:solidFill>
                <a:srgbClr val="201747"/>
              </a:solidFill>
              <a:effectLst/>
              <a:uLnTx/>
              <a:uFillTx/>
              <a:latin typeface="Lato" panose="020F0502020204030203" pitchFamily="34" charset="0"/>
              <a:ea typeface="+mn-ea"/>
              <a:cs typeface="+mn-cs"/>
            </a:endParaRPr>
          </a:p>
        </p:txBody>
      </p:sp>
      <p:sp>
        <p:nvSpPr>
          <p:cNvPr id="13" name="TextBox 12">
            <a:extLst>
              <a:ext uri="{FF2B5EF4-FFF2-40B4-BE49-F238E27FC236}">
                <a16:creationId xmlns:a16="http://schemas.microsoft.com/office/drawing/2014/main" id="{0E50670D-32AA-4926-894F-3B4962AA1EDA}"/>
              </a:ext>
            </a:extLst>
          </p:cNvPr>
          <p:cNvSpPr txBox="1"/>
          <p:nvPr/>
        </p:nvSpPr>
        <p:spPr>
          <a:xfrm>
            <a:off x="1008000" y="1577739"/>
            <a:ext cx="1979824" cy="1107996"/>
          </a:xfrm>
          <a:prstGeom prst="rect">
            <a:avLst/>
          </a:prstGeom>
          <a:noFill/>
          <a:ln>
            <a:solidFill>
              <a:schemeClr val="tx1"/>
            </a:solidFill>
          </a:ln>
        </p:spPr>
        <p:txBody>
          <a:bodyPr wrap="square" rtlCol="0">
            <a:spAutoFit/>
          </a:bodyPr>
          <a:lstStyle/>
          <a:p>
            <a:r>
              <a:rPr lang="en-GB" sz="1200" dirty="0"/>
              <a:t>Insert picture here</a:t>
            </a:r>
          </a:p>
          <a:p>
            <a:endParaRPr lang="en-GB" dirty="0"/>
          </a:p>
          <a:p>
            <a:endParaRPr lang="en-GB" dirty="0"/>
          </a:p>
          <a:p>
            <a:endParaRPr lang="en-GB" dirty="0"/>
          </a:p>
        </p:txBody>
      </p:sp>
      <p:pic>
        <p:nvPicPr>
          <p:cNvPr id="8" name="Picture 7" descr="Two people standing outdoors facing each other laughing, man with sunglasses pulling wool hat down over other person’s eyes">
            <a:extLst>
              <a:ext uri="{FF2B5EF4-FFF2-40B4-BE49-F238E27FC236}">
                <a16:creationId xmlns:a16="http://schemas.microsoft.com/office/drawing/2014/main" id="{DD457582-AC67-125C-D09A-5CF30F3637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005" y="1560062"/>
            <a:ext cx="2781814" cy="2218640"/>
          </a:xfrm>
          <a:prstGeom prst="rect">
            <a:avLst/>
          </a:prstGeom>
        </p:spPr>
      </p:pic>
    </p:spTree>
    <p:extLst>
      <p:ext uri="{BB962C8B-B14F-4D97-AF65-F5344CB8AC3E}">
        <p14:creationId xmlns:p14="http://schemas.microsoft.com/office/powerpoint/2010/main" val="3689056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D8187-5A87-4701-9D71-8C2076A11646}"/>
              </a:ext>
            </a:extLst>
          </p:cNvPr>
          <p:cNvSpPr>
            <a:spLocks noGrp="1"/>
          </p:cNvSpPr>
          <p:nvPr>
            <p:ph type="title"/>
          </p:nvPr>
        </p:nvSpPr>
        <p:spPr/>
        <p:txBody>
          <a:bodyPr/>
          <a:lstStyle/>
          <a:p>
            <a:r>
              <a:rPr lang="en-GB" dirty="0"/>
              <a:t>Section heading</a:t>
            </a:r>
          </a:p>
        </p:txBody>
      </p:sp>
      <p:sp>
        <p:nvSpPr>
          <p:cNvPr id="3" name="Text Placeholder 2">
            <a:extLst>
              <a:ext uri="{FF2B5EF4-FFF2-40B4-BE49-F238E27FC236}">
                <a16:creationId xmlns:a16="http://schemas.microsoft.com/office/drawing/2014/main" id="{6469C29C-8749-4770-A7E2-6CA9E19303BA}"/>
              </a:ext>
            </a:extLst>
          </p:cNvPr>
          <p:cNvSpPr>
            <a:spLocks noGrp="1"/>
          </p:cNvSpPr>
          <p:nvPr>
            <p:ph type="body" sz="quarter" idx="15"/>
          </p:nvPr>
        </p:nvSpPr>
        <p:spPr/>
        <p:txBody>
          <a:bodyPr/>
          <a:lstStyle/>
          <a:p>
            <a:r>
              <a:rPr lang="en-GB" dirty="0"/>
              <a:t>Sub heading</a:t>
            </a:r>
          </a:p>
        </p:txBody>
      </p:sp>
      <p:pic>
        <p:nvPicPr>
          <p:cNvPr id="7" name="Picture Placeholder 6" descr="A close up of a brick building&#10;&#10;Description automatically generated">
            <a:extLst>
              <a:ext uri="{FF2B5EF4-FFF2-40B4-BE49-F238E27FC236}">
                <a16:creationId xmlns:a16="http://schemas.microsoft.com/office/drawing/2014/main" id="{283FA78B-120B-44E5-AAA5-5F944FE1AEDD}"/>
              </a:ext>
            </a:extLst>
          </p:cNvPr>
          <p:cNvPicPr>
            <a:picLocks noGrp="1" noChangeAspect="1"/>
          </p:cNvPicPr>
          <p:nvPr>
            <p:ph type="pic" sz="quarter" idx="16"/>
          </p:nvPr>
        </p:nvPicPr>
        <p:blipFill>
          <a:blip r:embed="rId2" cstate="print">
            <a:extLst>
              <a:ext uri="{28A0092B-C50C-407E-A947-70E740481C1C}">
                <a14:useLocalDpi xmlns:a14="http://schemas.microsoft.com/office/drawing/2010/main" val="0"/>
              </a:ext>
            </a:extLst>
          </a:blip>
          <a:srcRect l="414" r="414"/>
          <a:stretch>
            <a:fillRect/>
          </a:stretch>
        </p:blipFill>
        <p:spPr/>
      </p:pic>
      <p:sp>
        <p:nvSpPr>
          <p:cNvPr id="5" name="Text Placeholder 4">
            <a:extLst>
              <a:ext uri="{FF2B5EF4-FFF2-40B4-BE49-F238E27FC236}">
                <a16:creationId xmlns:a16="http://schemas.microsoft.com/office/drawing/2014/main" id="{EC83CCA7-E18C-465C-87C1-88354F604501}"/>
              </a:ext>
            </a:extLst>
          </p:cNvPr>
          <p:cNvSpPr>
            <a:spLocks noGrp="1"/>
          </p:cNvSpPr>
          <p:nvPr>
            <p:ph type="body" sz="quarter" idx="17"/>
          </p:nvPr>
        </p:nvSpPr>
        <p:spPr/>
        <p:txBody>
          <a:bodyPr/>
          <a:lstStyle/>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Collective error of judgement</a:t>
            </a:r>
          </a:p>
          <a:p>
            <a:endParaRPr lang="en-GB" dirty="0"/>
          </a:p>
          <a:p>
            <a:pPr marL="171450" indent="-171450">
              <a:buFont typeface="Arial" panose="020B0604020202020204" pitchFamily="34" charset="0"/>
              <a:buChar char="•"/>
            </a:pPr>
            <a:r>
              <a:rPr lang="en-GB" dirty="0"/>
              <a:t>Suggestion given was that the assertion of a blanket policy was fanciful. That suggestion ought not to have been made. It was “excessively robust” (38, 39) </a:t>
            </a:r>
          </a:p>
          <a:p>
            <a:pPr marL="171450" indent="-171450">
              <a:buFont typeface="Arial" panose="020B0604020202020204" pitchFamily="34" charset="0"/>
              <a:buChar char="•"/>
            </a:pPr>
            <a:endParaRPr lang="en-GB" dirty="0"/>
          </a:p>
          <a:p>
            <a:endParaRPr lang="en-GB" dirty="0"/>
          </a:p>
          <a:p>
            <a:pPr marL="171450" indent="-171450">
              <a:buFont typeface="Arial" panose="020B0604020202020204" pitchFamily="34" charset="0"/>
              <a:buChar char="•"/>
            </a:pPr>
            <a:r>
              <a:rPr lang="en-GB" dirty="0"/>
              <a:t>Approach to MA and KH’s case “very unsatisfactory” (40)</a:t>
            </a:r>
          </a:p>
          <a:p>
            <a:pPr marL="171450" indent="-171450">
              <a:buFont typeface="Arial" panose="020B0604020202020204" pitchFamily="34" charset="0"/>
              <a:buChar char="•"/>
            </a:pPr>
            <a:endParaRPr lang="en-GB" dirty="0"/>
          </a:p>
        </p:txBody>
      </p:sp>
      <p:sp>
        <p:nvSpPr>
          <p:cNvPr id="6" name="Slide Number Placeholder 5">
            <a:extLst>
              <a:ext uri="{FF2B5EF4-FFF2-40B4-BE49-F238E27FC236}">
                <a16:creationId xmlns:a16="http://schemas.microsoft.com/office/drawing/2014/main" id="{CBC9EC51-EF60-4D2A-A809-7DC94539AD13}"/>
              </a:ext>
            </a:extLst>
          </p:cNvPr>
          <p:cNvSpPr>
            <a:spLocks noGrp="1"/>
          </p:cNvSpPr>
          <p:nvPr>
            <p:ph type="sldNum" sz="quarter" idx="12"/>
          </p:nvPr>
        </p:nvSpPr>
        <p:spPr/>
        <p:txBody>
          <a:bodyPr/>
          <a:lstStyle/>
          <a:p>
            <a:pPr marL="0" marR="0" lvl="0" indent="0" algn="l" defTabSz="914400" rtl="0" eaLnBrk="1" fontAlgn="auto" latinLnBrk="0" hangingPunct="1">
              <a:lnSpc>
                <a:spcPct val="90000"/>
              </a:lnSpc>
              <a:spcBef>
                <a:spcPts val="0"/>
              </a:spcBef>
              <a:spcAft>
                <a:spcPts val="0"/>
              </a:spcAft>
              <a:buClrTx/>
              <a:buSzTx/>
              <a:buFontTx/>
              <a:buNone/>
              <a:tabLst/>
              <a:defRPr/>
            </a:pPr>
            <a:fld id="{0B868178-02AE-42FC-958D-6B8F13B60175}" type="slidenum">
              <a:rPr kumimoji="0" lang="en-GB" sz="700" b="0" i="0" u="none" strike="noStrike" kern="1200" cap="none" spc="0" normalizeH="0" baseline="0" noProof="0" smtClean="0">
                <a:ln>
                  <a:noFill/>
                </a:ln>
                <a:solidFill>
                  <a:srgbClr val="201747"/>
                </a:solidFill>
                <a:effectLst/>
                <a:uLnTx/>
                <a:uFillTx/>
                <a:latin typeface="Lato" panose="020F0502020204030203" pitchFamily="34" charset="0"/>
                <a:ea typeface="+mn-ea"/>
                <a:cs typeface="+mn-cs"/>
              </a:rPr>
              <a:pPr marL="0" marR="0" lvl="0" indent="0" algn="l" defTabSz="914400" rtl="0" eaLnBrk="1" fontAlgn="auto" latinLnBrk="0" hangingPunct="1">
                <a:lnSpc>
                  <a:spcPct val="90000"/>
                </a:lnSpc>
                <a:spcBef>
                  <a:spcPts val="0"/>
                </a:spcBef>
                <a:spcAft>
                  <a:spcPts val="0"/>
                </a:spcAft>
                <a:buClrTx/>
                <a:buSzTx/>
                <a:buFontTx/>
                <a:buNone/>
                <a:tabLst/>
                <a:defRPr/>
              </a:pPr>
              <a:t>5</a:t>
            </a:fld>
            <a:endParaRPr kumimoji="0" lang="en-GB" sz="700" b="0" i="0" u="none" strike="noStrike" kern="1200" cap="none" spc="0" normalizeH="0" baseline="0" noProof="0">
              <a:ln>
                <a:noFill/>
              </a:ln>
              <a:solidFill>
                <a:srgbClr val="201747"/>
              </a:solidFill>
              <a:effectLst/>
              <a:uLnTx/>
              <a:uFillTx/>
              <a:latin typeface="Lato" panose="020F0502020204030203" pitchFamily="34" charset="0"/>
              <a:ea typeface="+mn-ea"/>
              <a:cs typeface="+mn-cs"/>
            </a:endParaRPr>
          </a:p>
        </p:txBody>
      </p:sp>
    </p:spTree>
    <p:extLst>
      <p:ext uri="{BB962C8B-B14F-4D97-AF65-F5344CB8AC3E}">
        <p14:creationId xmlns:p14="http://schemas.microsoft.com/office/powerpoint/2010/main" val="4001183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F8107-E595-48B1-82E6-0206D6765ACC}"/>
              </a:ext>
            </a:extLst>
          </p:cNvPr>
          <p:cNvSpPr>
            <a:spLocks noGrp="1"/>
          </p:cNvSpPr>
          <p:nvPr>
            <p:ph type="title"/>
          </p:nvPr>
        </p:nvSpPr>
        <p:spPr>
          <a:xfrm>
            <a:off x="1008000" y="936000"/>
            <a:ext cx="3600000" cy="484416"/>
          </a:xfrm>
        </p:spPr>
        <p:txBody>
          <a:bodyPr/>
          <a:lstStyle/>
          <a:p>
            <a:r>
              <a:rPr lang="en-GB" dirty="0"/>
              <a:t>Section heading</a:t>
            </a:r>
          </a:p>
        </p:txBody>
      </p:sp>
      <p:sp>
        <p:nvSpPr>
          <p:cNvPr id="3" name="Text Placeholder 2">
            <a:extLst>
              <a:ext uri="{FF2B5EF4-FFF2-40B4-BE49-F238E27FC236}">
                <a16:creationId xmlns:a16="http://schemas.microsoft.com/office/drawing/2014/main" id="{5C6BD1C5-D6B0-4C69-BF9A-66A9F2B7ECBB}"/>
              </a:ext>
            </a:extLst>
          </p:cNvPr>
          <p:cNvSpPr>
            <a:spLocks noGrp="1"/>
          </p:cNvSpPr>
          <p:nvPr>
            <p:ph type="body" sz="quarter" idx="15"/>
          </p:nvPr>
        </p:nvSpPr>
        <p:spPr/>
        <p:txBody>
          <a:bodyPr/>
          <a:lstStyle/>
          <a:p>
            <a:r>
              <a:rPr lang="en-GB" dirty="0"/>
              <a:t>Sub heading</a:t>
            </a:r>
          </a:p>
        </p:txBody>
      </p:sp>
      <p:sp>
        <p:nvSpPr>
          <p:cNvPr id="6" name="Text Placeholder 5">
            <a:extLst>
              <a:ext uri="{FF2B5EF4-FFF2-40B4-BE49-F238E27FC236}">
                <a16:creationId xmlns:a16="http://schemas.microsoft.com/office/drawing/2014/main" id="{BCDCB660-41A2-48CF-B36D-B7BFC9309827}"/>
              </a:ext>
            </a:extLst>
          </p:cNvPr>
          <p:cNvSpPr>
            <a:spLocks noGrp="1"/>
          </p:cNvSpPr>
          <p:nvPr>
            <p:ph type="body" sz="quarter" idx="18"/>
          </p:nvPr>
        </p:nvSpPr>
        <p:spPr>
          <a:xfrm>
            <a:off x="1475656" y="1332000"/>
            <a:ext cx="6626808" cy="3331584"/>
          </a:xfrm>
        </p:spPr>
        <p:txBody>
          <a:bodyPr/>
          <a:lstStyle/>
          <a:p>
            <a:pPr lvl="1"/>
            <a:endParaRPr lang="en-GB" sz="1200" dirty="0">
              <a:latin typeface="+mj-lt"/>
            </a:endParaRPr>
          </a:p>
          <a:p>
            <a:pPr marL="171450" lvl="1" indent="-171450">
              <a:buFont typeface="Arial" panose="020B0604020202020204" pitchFamily="34" charset="0"/>
              <a:buChar char="•"/>
            </a:pPr>
            <a:r>
              <a:rPr lang="en-GB" sz="1200" dirty="0">
                <a:latin typeface="+mj-lt"/>
              </a:rPr>
              <a:t>Indemnity costs agreed but “we would also have made a costs order on an indemnity basis” (7)</a:t>
            </a:r>
          </a:p>
          <a:p>
            <a:pPr marL="171450" lvl="1" indent="-171450">
              <a:buFont typeface="Arial" panose="020B0604020202020204" pitchFamily="34" charset="0"/>
              <a:buChar char="•"/>
            </a:pPr>
            <a:endParaRPr lang="en-GB" sz="1200" dirty="0">
              <a:latin typeface="+mj-lt"/>
            </a:endParaRPr>
          </a:p>
          <a:p>
            <a:pPr marL="171450" lvl="1" indent="-171450">
              <a:buFont typeface="Arial" panose="020B0604020202020204" pitchFamily="34" charset="0"/>
              <a:buChar char="•"/>
            </a:pPr>
            <a:r>
              <a:rPr lang="en-GB" sz="1200" dirty="0">
                <a:latin typeface="+mj-lt"/>
              </a:rPr>
              <a:t>Up to lifting of the stay in MA &amp; KH’s claims</a:t>
            </a:r>
          </a:p>
          <a:p>
            <a:pPr marL="171450" lvl="1" indent="-171450">
              <a:buFont typeface="Arial" panose="020B0604020202020204" pitchFamily="34" charset="0"/>
              <a:buChar char="•"/>
            </a:pPr>
            <a:endParaRPr lang="en-GB" sz="1200" dirty="0">
              <a:latin typeface="+mj-lt"/>
            </a:endParaRPr>
          </a:p>
          <a:p>
            <a:pPr marL="171450" lvl="1" indent="-171450">
              <a:buFont typeface="Arial" panose="020B0604020202020204" pitchFamily="34" charset="0"/>
              <a:buChar char="•"/>
            </a:pPr>
            <a:r>
              <a:rPr lang="en-GB" sz="1200" dirty="0">
                <a:latin typeface="+mj-lt"/>
              </a:rPr>
              <a:t>Waiver of privilege (6)</a:t>
            </a:r>
          </a:p>
          <a:p>
            <a:pPr marL="171450" lvl="1" indent="-171450">
              <a:buFont typeface="Arial" panose="020B0604020202020204" pitchFamily="34" charset="0"/>
              <a:buChar char="•"/>
            </a:pPr>
            <a:endParaRPr lang="en-GB" sz="1200" dirty="0">
              <a:latin typeface="+mj-lt"/>
            </a:endParaRPr>
          </a:p>
          <a:p>
            <a:pPr marL="171450" lvl="1" indent="-171450">
              <a:buFont typeface="Arial" panose="020B0604020202020204" pitchFamily="34" charset="0"/>
              <a:buChar char="•"/>
            </a:pPr>
            <a:r>
              <a:rPr lang="en-GB" sz="1200" dirty="0">
                <a:latin typeface="+mj-lt"/>
              </a:rPr>
              <a:t>Statement from Counsel (6)</a:t>
            </a:r>
          </a:p>
          <a:p>
            <a:pPr marL="171450" lvl="1" indent="-171450">
              <a:buFont typeface="Arial" panose="020B0604020202020204" pitchFamily="34" charset="0"/>
              <a:buChar char="•"/>
            </a:pPr>
            <a:endParaRPr lang="en-GB" sz="1200" dirty="0">
              <a:latin typeface="+mj-lt"/>
            </a:endParaRPr>
          </a:p>
          <a:p>
            <a:pPr marL="171450" lvl="1" indent="-171450">
              <a:buFont typeface="Arial" panose="020B0604020202020204" pitchFamily="34" charset="0"/>
              <a:buChar char="•"/>
            </a:pPr>
            <a:r>
              <a:rPr lang="en-GB" sz="1200" dirty="0">
                <a:latin typeface="+mj-lt"/>
              </a:rPr>
              <a:t>Investigation by the GLD (7)</a:t>
            </a:r>
          </a:p>
          <a:p>
            <a:pPr marL="171450" lvl="1" indent="-171450">
              <a:buFont typeface="Arial" panose="020B0604020202020204" pitchFamily="34" charset="0"/>
              <a:buChar char="•"/>
            </a:pPr>
            <a:endParaRPr lang="en-GB" sz="1200" dirty="0">
              <a:latin typeface="+mj-lt"/>
            </a:endParaRPr>
          </a:p>
          <a:p>
            <a:pPr marL="171450" lvl="1" indent="-171450">
              <a:buFont typeface="Arial" panose="020B0604020202020204" pitchFamily="34" charset="0"/>
              <a:buChar char="•"/>
            </a:pPr>
            <a:r>
              <a:rPr lang="en-GB" sz="1200" dirty="0">
                <a:latin typeface="+mj-lt"/>
              </a:rPr>
              <a:t>Not apportioning blame and cannot do that fairly (9)</a:t>
            </a:r>
          </a:p>
          <a:p>
            <a:pPr marL="171450" lvl="1" indent="-171450">
              <a:buFont typeface="Arial" panose="020B0604020202020204" pitchFamily="34" charset="0"/>
              <a:buChar char="•"/>
            </a:pPr>
            <a:endParaRPr lang="en-GB" sz="1200" dirty="0">
              <a:latin typeface="+mj-lt"/>
            </a:endParaRPr>
          </a:p>
          <a:p>
            <a:pPr marL="171450" lvl="1" indent="-171450">
              <a:buFont typeface="Arial" panose="020B0604020202020204" pitchFamily="34" charset="0"/>
              <a:buChar char="•"/>
            </a:pPr>
            <a:r>
              <a:rPr lang="en-GB" sz="1200" dirty="0">
                <a:latin typeface="+mj-lt"/>
              </a:rPr>
              <a:t>Unnecessary to do more than set out what has taken place in a public judgment (43)</a:t>
            </a:r>
          </a:p>
          <a:p>
            <a:pPr marL="171450" lvl="1" indent="-171450">
              <a:buFont typeface="Arial" panose="020B0604020202020204" pitchFamily="34" charset="0"/>
              <a:buChar char="•"/>
            </a:pPr>
            <a:endParaRPr lang="en-GB" sz="1200" dirty="0">
              <a:latin typeface="+mj-lt"/>
            </a:endParaRPr>
          </a:p>
          <a:p>
            <a:pPr marL="171450" lvl="1" indent="-171450">
              <a:buFont typeface="Arial" panose="020B0604020202020204" pitchFamily="34" charset="0"/>
              <a:buChar char="•"/>
            </a:pPr>
            <a:endParaRPr lang="en-GB" sz="1200" dirty="0">
              <a:latin typeface="+mj-lt"/>
            </a:endParaRPr>
          </a:p>
          <a:p>
            <a:pPr marL="171450" lvl="1" indent="-171450">
              <a:buFont typeface="Arial" panose="020B0604020202020204" pitchFamily="34" charset="0"/>
              <a:buChar char="•"/>
            </a:pPr>
            <a:endParaRPr lang="en-GB" sz="1200" dirty="0">
              <a:latin typeface="+mj-lt"/>
            </a:endParaRPr>
          </a:p>
        </p:txBody>
      </p:sp>
      <p:sp>
        <p:nvSpPr>
          <p:cNvPr id="5" name="Slide Number Placeholder 4">
            <a:extLst>
              <a:ext uri="{FF2B5EF4-FFF2-40B4-BE49-F238E27FC236}">
                <a16:creationId xmlns:a16="http://schemas.microsoft.com/office/drawing/2014/main" id="{60718071-3170-4D7B-88EB-80859465C7C6}"/>
              </a:ext>
            </a:extLst>
          </p:cNvPr>
          <p:cNvSpPr>
            <a:spLocks noGrp="1"/>
          </p:cNvSpPr>
          <p:nvPr>
            <p:ph type="sldNum" sz="quarter" idx="12"/>
          </p:nvPr>
        </p:nvSpPr>
        <p:spPr/>
        <p:txBody>
          <a:bodyPr/>
          <a:lstStyle/>
          <a:p>
            <a:pPr marL="0" marR="0" lvl="0" indent="0" algn="l" defTabSz="914400" rtl="0" eaLnBrk="1" fontAlgn="auto" latinLnBrk="0" hangingPunct="1">
              <a:lnSpc>
                <a:spcPct val="90000"/>
              </a:lnSpc>
              <a:spcBef>
                <a:spcPts val="0"/>
              </a:spcBef>
              <a:spcAft>
                <a:spcPts val="0"/>
              </a:spcAft>
              <a:buClrTx/>
              <a:buSzTx/>
              <a:buFontTx/>
              <a:buNone/>
              <a:tabLst/>
              <a:defRPr/>
            </a:pPr>
            <a:fld id="{0B868178-02AE-42FC-958D-6B8F13B60175}" type="slidenum">
              <a:rPr kumimoji="0" lang="en-GB" sz="700" b="0" i="0" u="none" strike="noStrike" kern="1200" cap="none" spc="0" normalizeH="0" baseline="0" noProof="0" smtClean="0">
                <a:ln>
                  <a:noFill/>
                </a:ln>
                <a:solidFill>
                  <a:srgbClr val="201747"/>
                </a:solidFill>
                <a:effectLst/>
                <a:uLnTx/>
                <a:uFillTx/>
                <a:latin typeface="Lato" panose="020F0502020204030203" pitchFamily="34" charset="0"/>
                <a:ea typeface="+mn-ea"/>
                <a:cs typeface="+mn-cs"/>
              </a:rPr>
              <a:pPr marL="0" marR="0" lvl="0" indent="0" algn="l" defTabSz="914400" rtl="0" eaLnBrk="1" fontAlgn="auto" latinLnBrk="0" hangingPunct="1">
                <a:lnSpc>
                  <a:spcPct val="90000"/>
                </a:lnSpc>
                <a:spcBef>
                  <a:spcPts val="0"/>
                </a:spcBef>
                <a:spcAft>
                  <a:spcPts val="0"/>
                </a:spcAft>
                <a:buClrTx/>
                <a:buSzTx/>
                <a:buFontTx/>
                <a:buNone/>
                <a:tabLst/>
                <a:defRPr/>
              </a:pPr>
              <a:t>6</a:t>
            </a:fld>
            <a:endParaRPr kumimoji="0" lang="en-GB" sz="700" b="0" i="0" u="none" strike="noStrike" kern="1200" cap="none" spc="0" normalizeH="0" baseline="0" noProof="0">
              <a:ln>
                <a:noFill/>
              </a:ln>
              <a:solidFill>
                <a:srgbClr val="201747"/>
              </a:solidFill>
              <a:effectLst/>
              <a:uLnTx/>
              <a:uFillTx/>
              <a:latin typeface="Lato" panose="020F0502020204030203" pitchFamily="34" charset="0"/>
              <a:ea typeface="+mn-ea"/>
              <a:cs typeface="+mn-cs"/>
            </a:endParaRPr>
          </a:p>
        </p:txBody>
      </p:sp>
    </p:spTree>
    <p:extLst>
      <p:ext uri="{BB962C8B-B14F-4D97-AF65-F5344CB8AC3E}">
        <p14:creationId xmlns:p14="http://schemas.microsoft.com/office/powerpoint/2010/main" val="334682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D8187-5A87-4701-9D71-8C2076A11646}"/>
              </a:ext>
            </a:extLst>
          </p:cNvPr>
          <p:cNvSpPr>
            <a:spLocks noGrp="1"/>
          </p:cNvSpPr>
          <p:nvPr>
            <p:ph type="title"/>
          </p:nvPr>
        </p:nvSpPr>
        <p:spPr/>
        <p:txBody>
          <a:bodyPr/>
          <a:lstStyle/>
          <a:p>
            <a:r>
              <a:rPr lang="en-GB" dirty="0"/>
              <a:t>Section heading</a:t>
            </a:r>
          </a:p>
        </p:txBody>
      </p:sp>
      <p:sp>
        <p:nvSpPr>
          <p:cNvPr id="3" name="Text Placeholder 2">
            <a:extLst>
              <a:ext uri="{FF2B5EF4-FFF2-40B4-BE49-F238E27FC236}">
                <a16:creationId xmlns:a16="http://schemas.microsoft.com/office/drawing/2014/main" id="{6469C29C-8749-4770-A7E2-6CA9E19303BA}"/>
              </a:ext>
            </a:extLst>
          </p:cNvPr>
          <p:cNvSpPr>
            <a:spLocks noGrp="1"/>
          </p:cNvSpPr>
          <p:nvPr>
            <p:ph type="body" sz="quarter" idx="15"/>
          </p:nvPr>
        </p:nvSpPr>
        <p:spPr/>
        <p:txBody>
          <a:bodyPr/>
          <a:lstStyle/>
          <a:p>
            <a:r>
              <a:rPr lang="en-GB" dirty="0"/>
              <a:t>Sub heading</a:t>
            </a:r>
          </a:p>
        </p:txBody>
      </p:sp>
      <p:sp>
        <p:nvSpPr>
          <p:cNvPr id="5" name="Text Placeholder 4">
            <a:extLst>
              <a:ext uri="{FF2B5EF4-FFF2-40B4-BE49-F238E27FC236}">
                <a16:creationId xmlns:a16="http://schemas.microsoft.com/office/drawing/2014/main" id="{EC83CCA7-E18C-465C-87C1-88354F604501}"/>
              </a:ext>
            </a:extLst>
          </p:cNvPr>
          <p:cNvSpPr>
            <a:spLocks noGrp="1"/>
          </p:cNvSpPr>
          <p:nvPr>
            <p:ph type="body" sz="quarter" idx="17"/>
          </p:nvPr>
        </p:nvSpPr>
        <p:spPr/>
        <p:txBody>
          <a:bodyPr/>
          <a:lstStyle/>
          <a:p>
            <a:endParaRPr lang="en-GB" sz="1200" dirty="0"/>
          </a:p>
          <a:p>
            <a:endParaRPr lang="en-GB" sz="1200" dirty="0"/>
          </a:p>
          <a:p>
            <a:r>
              <a:rPr lang="en-GB" sz="1600" b="1" i="1" dirty="0"/>
              <a:t>R (Khan) v SSHD</a:t>
            </a:r>
            <a:r>
              <a:rPr lang="en-GB" sz="1600" b="1" dirty="0"/>
              <a:t> [2016] EWCA </a:t>
            </a:r>
            <a:r>
              <a:rPr lang="en-GB" sz="1600" b="1" dirty="0" err="1"/>
              <a:t>Civ</a:t>
            </a:r>
            <a:r>
              <a:rPr lang="en-GB" sz="1600" b="1" dirty="0"/>
              <a:t> 416</a:t>
            </a:r>
          </a:p>
          <a:p>
            <a:r>
              <a:rPr lang="en-GB" sz="1600" b="1" dirty="0"/>
              <a:t>(claimant’s duty of candour)</a:t>
            </a:r>
          </a:p>
        </p:txBody>
      </p:sp>
      <p:sp>
        <p:nvSpPr>
          <p:cNvPr id="6" name="Slide Number Placeholder 5">
            <a:extLst>
              <a:ext uri="{FF2B5EF4-FFF2-40B4-BE49-F238E27FC236}">
                <a16:creationId xmlns:a16="http://schemas.microsoft.com/office/drawing/2014/main" id="{CBC9EC51-EF60-4D2A-A809-7DC94539AD13}"/>
              </a:ext>
            </a:extLst>
          </p:cNvPr>
          <p:cNvSpPr>
            <a:spLocks noGrp="1"/>
          </p:cNvSpPr>
          <p:nvPr>
            <p:ph type="sldNum" sz="quarter" idx="12"/>
          </p:nvPr>
        </p:nvSpPr>
        <p:spPr/>
        <p:txBody>
          <a:bodyPr/>
          <a:lstStyle/>
          <a:p>
            <a:pPr marL="0" marR="0" lvl="0" indent="0" algn="l" defTabSz="914400" rtl="0" eaLnBrk="1" fontAlgn="auto" latinLnBrk="0" hangingPunct="1">
              <a:lnSpc>
                <a:spcPct val="90000"/>
              </a:lnSpc>
              <a:spcBef>
                <a:spcPts val="0"/>
              </a:spcBef>
              <a:spcAft>
                <a:spcPts val="0"/>
              </a:spcAft>
              <a:buClrTx/>
              <a:buSzTx/>
              <a:buFontTx/>
              <a:buNone/>
              <a:tabLst/>
              <a:defRPr/>
            </a:pPr>
            <a:fld id="{0B868178-02AE-42FC-958D-6B8F13B60175}" type="slidenum">
              <a:rPr kumimoji="0" lang="en-GB" sz="700" b="0" i="0" u="none" strike="noStrike" kern="1200" cap="none" spc="0" normalizeH="0" baseline="0" noProof="0" smtClean="0">
                <a:ln>
                  <a:noFill/>
                </a:ln>
                <a:solidFill>
                  <a:srgbClr val="201747"/>
                </a:solidFill>
                <a:effectLst/>
                <a:uLnTx/>
                <a:uFillTx/>
                <a:latin typeface="Lato" panose="020F0502020204030203" pitchFamily="34" charset="0"/>
                <a:ea typeface="+mn-ea"/>
                <a:cs typeface="+mn-cs"/>
              </a:rPr>
              <a:pPr marL="0" marR="0" lvl="0" indent="0" algn="l" defTabSz="914400" rtl="0" eaLnBrk="1" fontAlgn="auto" latinLnBrk="0" hangingPunct="1">
                <a:lnSpc>
                  <a:spcPct val="90000"/>
                </a:lnSpc>
                <a:spcBef>
                  <a:spcPts val="0"/>
                </a:spcBef>
                <a:spcAft>
                  <a:spcPts val="0"/>
                </a:spcAft>
                <a:buClrTx/>
                <a:buSzTx/>
                <a:buFontTx/>
                <a:buNone/>
                <a:tabLst/>
                <a:defRPr/>
              </a:pPr>
              <a:t>7</a:t>
            </a:fld>
            <a:endParaRPr kumimoji="0" lang="en-GB" sz="700" b="0" i="0" u="none" strike="noStrike" kern="1200" cap="none" spc="0" normalizeH="0" baseline="0" noProof="0">
              <a:ln>
                <a:noFill/>
              </a:ln>
              <a:solidFill>
                <a:srgbClr val="201747"/>
              </a:solidFill>
              <a:effectLst/>
              <a:uLnTx/>
              <a:uFillTx/>
              <a:latin typeface="Lato" panose="020F0502020204030203" pitchFamily="34" charset="0"/>
              <a:ea typeface="+mn-ea"/>
              <a:cs typeface="+mn-cs"/>
            </a:endParaRPr>
          </a:p>
        </p:txBody>
      </p:sp>
      <p:pic>
        <p:nvPicPr>
          <p:cNvPr id="18" name="Picture Placeholder 17">
            <a:extLst>
              <a:ext uri="{FF2B5EF4-FFF2-40B4-BE49-F238E27FC236}">
                <a16:creationId xmlns:a16="http://schemas.microsoft.com/office/drawing/2014/main" id="{EBFF8302-3692-46FA-846B-976995B3AC8A}"/>
              </a:ext>
            </a:extLst>
          </p:cNvPr>
          <p:cNvPicPr>
            <a:picLocks noGrp="1" noChangeAspect="1"/>
          </p:cNvPicPr>
          <p:nvPr>
            <p:ph type="pic" sz="quarter" idx="16"/>
          </p:nvPr>
        </p:nvPicPr>
        <p:blipFill>
          <a:blip r:embed="rId2" cstate="print">
            <a:extLst>
              <a:ext uri="{28A0092B-C50C-407E-A947-70E740481C1C}">
                <a14:useLocalDpi xmlns:a14="http://schemas.microsoft.com/office/drawing/2010/main" val="0"/>
              </a:ext>
            </a:extLst>
          </a:blip>
          <a:srcRect l="10823" r="10823"/>
          <a:stretch>
            <a:fillRect/>
          </a:stretch>
        </p:blipFill>
        <p:spPr/>
      </p:pic>
    </p:spTree>
    <p:extLst>
      <p:ext uri="{BB962C8B-B14F-4D97-AF65-F5344CB8AC3E}">
        <p14:creationId xmlns:p14="http://schemas.microsoft.com/office/powerpoint/2010/main" val="547463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D3837-B135-7721-71B0-2958D349081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B3218CA-E80E-33FC-299B-BCF443DC4042}"/>
              </a:ext>
            </a:extLst>
          </p:cNvPr>
          <p:cNvSpPr>
            <a:spLocks noGrp="1"/>
          </p:cNvSpPr>
          <p:nvPr>
            <p:ph idx="1"/>
          </p:nvPr>
        </p:nvSpPr>
        <p:spPr/>
        <p:txBody>
          <a:bodyPr/>
          <a:lstStyle/>
          <a:p>
            <a:pPr marL="171450" indent="-171450">
              <a:buFont typeface="Arial" panose="020B0604020202020204" pitchFamily="34" charset="0"/>
              <a:buChar char="•"/>
            </a:pPr>
            <a:r>
              <a:rPr lang="en-US" sz="1200" dirty="0"/>
              <a:t>JR of an application for IRA based on 14 years continuous residence in UK. </a:t>
            </a:r>
          </a:p>
          <a:p>
            <a:endParaRPr lang="en-US" sz="1200" dirty="0"/>
          </a:p>
          <a:p>
            <a:pPr marL="171450" indent="-171450">
              <a:buFont typeface="Arial" panose="020B0604020202020204" pitchFamily="34" charset="0"/>
              <a:buChar char="•"/>
            </a:pPr>
            <a:r>
              <a:rPr lang="en-US" sz="1200" dirty="0"/>
              <a:t>Permission refused. Permission appealed to CA</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Amongst documents before the SoS and filed was an application for a work permit in 2002 which included in answer to one question (Q14) that C had been employed for 4 years in a hotel in Pakistan. The JR grounds nonetheless asserted that there had been continuous residence. </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Significance of 2002 application had been missed by Secretary of State until 2015 appeal to CA.</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383E5A9-4A03-1894-C2A3-995011830F95}"/>
              </a:ext>
            </a:extLst>
          </p:cNvPr>
          <p:cNvSpPr>
            <a:spLocks noGrp="1"/>
          </p:cNvSpPr>
          <p:nvPr>
            <p:ph type="sldNum" sz="quarter" idx="12"/>
          </p:nvPr>
        </p:nvSpPr>
        <p:spPr/>
        <p:txBody>
          <a:bodyPr/>
          <a:lstStyle/>
          <a:p>
            <a:fld id="{0B868178-02AE-42FC-958D-6B8F13B60175}" type="slidenum">
              <a:rPr lang="en-GB" smtClean="0"/>
              <a:t>8</a:t>
            </a:fld>
            <a:endParaRPr lang="en-GB" dirty="0"/>
          </a:p>
        </p:txBody>
      </p:sp>
    </p:spTree>
    <p:extLst>
      <p:ext uri="{BB962C8B-B14F-4D97-AF65-F5344CB8AC3E}">
        <p14:creationId xmlns:p14="http://schemas.microsoft.com/office/powerpoint/2010/main" val="268813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3B3F6-C132-54BA-1AA9-F573F3B1091D}"/>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8959BB89-3B26-54BB-33BC-96C866CA3DAF}"/>
              </a:ext>
            </a:extLst>
          </p:cNvPr>
          <p:cNvSpPr>
            <a:spLocks noGrp="1"/>
          </p:cNvSpPr>
          <p:nvPr>
            <p:ph idx="1"/>
          </p:nvPr>
        </p:nvSpPr>
        <p:spPr>
          <a:xfrm>
            <a:off x="1008000" y="1276400"/>
            <a:ext cx="7200000" cy="3043600"/>
          </a:xfrm>
        </p:spPr>
        <p:txBody>
          <a:bodyPr/>
          <a:lstStyle/>
          <a:p>
            <a:pPr marL="171450" indent="-171450">
              <a:buFont typeface="Arial" panose="020B0604020202020204" pitchFamily="34" charset="0"/>
              <a:buChar char="•"/>
            </a:pPr>
            <a:r>
              <a:rPr lang="en-US" sz="1200" dirty="0"/>
              <a:t>There is a duty on a claimant to disclose all material facts known to a claimant including those which are r appear to be adverse to his case (35).</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A claimant must ensure that a judge dealing with permission has the full picture, notwithstanding JR is no longer ex </a:t>
            </a:r>
            <a:r>
              <a:rPr lang="en-US" sz="1200" dirty="0" err="1"/>
              <a:t>parte</a:t>
            </a:r>
            <a:r>
              <a:rPr lang="en-US" sz="1200" dirty="0"/>
              <a:t> (36, 45).</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Claimants must disclose material documents even if they are unaware of the fact that they contain material facts (37).</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The 2002 application had been disclosed but it was incumbent on C and his legal advisers to draw the attention of those considering the application for judicial review to the answer to Q14, and its inconsistency with other evidence. That inconsistency required the C to address it in a witness statement (48)</a:t>
            </a:r>
          </a:p>
        </p:txBody>
      </p:sp>
      <p:sp>
        <p:nvSpPr>
          <p:cNvPr id="4" name="Slide Number Placeholder 3">
            <a:extLst>
              <a:ext uri="{FF2B5EF4-FFF2-40B4-BE49-F238E27FC236}">
                <a16:creationId xmlns:a16="http://schemas.microsoft.com/office/drawing/2014/main" id="{7861D7D9-C6DF-8958-D680-EA89DA1574A5}"/>
              </a:ext>
            </a:extLst>
          </p:cNvPr>
          <p:cNvSpPr>
            <a:spLocks noGrp="1"/>
          </p:cNvSpPr>
          <p:nvPr>
            <p:ph type="sldNum" sz="quarter" idx="12"/>
          </p:nvPr>
        </p:nvSpPr>
        <p:spPr/>
        <p:txBody>
          <a:bodyPr/>
          <a:lstStyle/>
          <a:p>
            <a:fld id="{0B868178-02AE-42FC-958D-6B8F13B60175}" type="slidenum">
              <a:rPr lang="en-GB" smtClean="0"/>
              <a:t>9</a:t>
            </a:fld>
            <a:endParaRPr lang="en-GB" dirty="0"/>
          </a:p>
        </p:txBody>
      </p:sp>
    </p:spTree>
    <p:extLst>
      <p:ext uri="{BB962C8B-B14F-4D97-AF65-F5344CB8AC3E}">
        <p14:creationId xmlns:p14="http://schemas.microsoft.com/office/powerpoint/2010/main" val="2735358513"/>
      </p:ext>
    </p:extLst>
  </p:cSld>
  <p:clrMapOvr>
    <a:masterClrMapping/>
  </p:clrMapOvr>
</p:sld>
</file>

<file path=ppt/theme/theme1.xml><?xml version="1.0" encoding="utf-8"?>
<a:theme xmlns:a="http://schemas.openxmlformats.org/drawingml/2006/main" name="Office Theme">
  <a:themeElements>
    <a:clrScheme name="Overture - Blackstone Chambers">
      <a:dk1>
        <a:srgbClr val="201747"/>
      </a:dk1>
      <a:lt1>
        <a:srgbClr val="FFFFFF"/>
      </a:lt1>
      <a:dk2>
        <a:srgbClr val="201747"/>
      </a:dk2>
      <a:lt2>
        <a:srgbClr val="FFFFFF"/>
      </a:lt2>
      <a:accent1>
        <a:srgbClr val="283583"/>
      </a:accent1>
      <a:accent2>
        <a:srgbClr val="6AC5D8"/>
      </a:accent2>
      <a:accent3>
        <a:srgbClr val="F29DC3"/>
      </a:accent3>
      <a:accent4>
        <a:srgbClr val="78C195"/>
      </a:accent4>
      <a:accent5>
        <a:srgbClr val="F07E4A"/>
      </a:accent5>
      <a:accent6>
        <a:srgbClr val="8E79B6"/>
      </a:accent6>
      <a:hlink>
        <a:srgbClr val="6AC5D8"/>
      </a:hlink>
      <a:folHlink>
        <a:srgbClr val="F29DC3"/>
      </a:folHlink>
    </a:clrScheme>
    <a:fontScheme name="Custom 1">
      <a:majorFont>
        <a:latin typeface="Lato Bold"/>
        <a:ea typeface=""/>
        <a:cs typeface=""/>
      </a:majorFont>
      <a:minorFont>
        <a:latin typeface="Lato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Blackstone Chambers PowerPoint template" id="{E73D22B8-2518-466B-90B4-ED89032250AC}" vid="{9401F692-7A93-4693-8C17-9890B182D1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155a369-30d5-4eb1-ac05-464e613800ee">
      <Terms xmlns="http://schemas.microsoft.com/office/infopath/2007/PartnerControls"/>
    </lcf76f155ced4ddcb4097134ff3c332f>
    <TaxCatchAll xmlns="301e856f-4f14-4cb4-bab6-f192e0a474a1" xsi:nil="true"/>
    <DocumentSetDescription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12ACE1B8981554C8C9C3E77AF6D6282" ma:contentTypeVersion="12" ma:contentTypeDescription="Create a new document." ma:contentTypeScope="" ma:versionID="ec43ebb10d2621212cd112e140766bbd">
  <xsd:schema xmlns:xsd="http://www.w3.org/2001/XMLSchema" xmlns:xs="http://www.w3.org/2001/XMLSchema" xmlns:p="http://schemas.microsoft.com/office/2006/metadata/properties" xmlns:ns1="http://schemas.microsoft.com/sharepoint/v3" xmlns:ns2="f155a369-30d5-4eb1-ac05-464e613800ee" xmlns:ns3="301e856f-4f14-4cb4-bab6-f192e0a474a1" targetNamespace="http://schemas.microsoft.com/office/2006/metadata/properties" ma:root="true" ma:fieldsID="2f423129ba2f194d66874565f697a8d8" ns1:_="" ns2:_="" ns3:_="">
    <xsd:import namespace="http://schemas.microsoft.com/sharepoint/v3"/>
    <xsd:import namespace="f155a369-30d5-4eb1-ac05-464e613800ee"/>
    <xsd:import namespace="301e856f-4f14-4cb4-bab6-f192e0a474a1"/>
    <xsd:element name="properties">
      <xsd:complexType>
        <xsd:sequence>
          <xsd:element name="documentManagement">
            <xsd:complexType>
              <xsd:all>
                <xsd:element ref="ns2:MediaServiceMetadata" minOccurs="0"/>
                <xsd:element ref="ns2:MediaServiceFastMetadata" minOccurs="0"/>
                <xsd:element ref="ns1:DocumentSetDescription"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ocumentSetDescription" ma:index="10" nillable="true" ma:displayName="Description" ma:description="A description of the Document Set" ma:internalName="DocumentSetDescription">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155a369-30d5-4eb1-ac05-464e613800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34e5a3e9-c3e2-4c28-a279-a208435469ef"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01e856f-4f14-4cb4-bab6-f192e0a474a1"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2c1cbfa6-00dd-4a7c-a8ac-8824ee105fe9}" ma:internalName="TaxCatchAll" ma:showField="CatchAllData" ma:web="301e856f-4f14-4cb4-bab6-f192e0a474a1">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7D0944C-5F39-4B0F-B718-3EA04A54BC0E}">
  <ds:schemaRefs>
    <ds:schemaRef ds:uri="http://schemas.microsoft.com/office/infopath/2007/PartnerControls"/>
    <ds:schemaRef ds:uri="http://purl.org/dc/elements/1.1/"/>
    <ds:schemaRef ds:uri="http://schemas.microsoft.com/office/2006/documentManagement/types"/>
    <ds:schemaRef ds:uri="http://purl.org/dc/dcmitype/"/>
    <ds:schemaRef ds:uri="http://schemas.openxmlformats.org/package/2006/metadata/core-properties"/>
    <ds:schemaRef ds:uri="67d5d004-d1ae-4bdb-bf9e-dccb279c0e63"/>
    <ds:schemaRef ds:uri="http://schemas.microsoft.com/office/2006/metadata/properties"/>
    <ds:schemaRef ds:uri="9c9c0af0-673e-466c-af2b-6d0513ef91c4"/>
    <ds:schemaRef ds:uri="http://www.w3.org/XML/1998/namespace"/>
    <ds:schemaRef ds:uri="http://purl.org/dc/terms/"/>
  </ds:schemaRefs>
</ds:datastoreItem>
</file>

<file path=customXml/itemProps2.xml><?xml version="1.0" encoding="utf-8"?>
<ds:datastoreItem xmlns:ds="http://schemas.openxmlformats.org/officeDocument/2006/customXml" ds:itemID="{D8DBD2A3-6EF4-49AF-85A6-D44E4A5286CC}"/>
</file>

<file path=customXml/itemProps3.xml><?xml version="1.0" encoding="utf-8"?>
<ds:datastoreItem xmlns:ds="http://schemas.openxmlformats.org/officeDocument/2006/customXml" ds:itemID="{D47A8BB1-5765-4D9B-B73A-990739A0C1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351</TotalTime>
  <Words>705</Words>
  <Application>Microsoft Macintosh PowerPoint</Application>
  <PresentationFormat>Custom</PresentationFormat>
  <Paragraphs>97</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Lato</vt:lpstr>
      <vt:lpstr>Lato Bold</vt:lpstr>
      <vt:lpstr>Lato Light</vt:lpstr>
      <vt:lpstr>Office Theme</vt:lpstr>
      <vt:lpstr>Duty of Candour</vt:lpstr>
      <vt:lpstr>  </vt:lpstr>
      <vt:lpstr>R ((1) HM, (2) MA &amp; KH) v SSHD [2022] EWHC 2729 (Admin) (candour judgment)</vt:lpstr>
      <vt:lpstr>Detailed finings about the candour breach</vt:lpstr>
      <vt:lpstr>Section heading</vt:lpstr>
      <vt:lpstr>Section heading</vt:lpstr>
      <vt:lpstr>Section heading</vt:lpstr>
      <vt:lpstr>PowerPoint Presentation</vt:lpstr>
      <vt:lpstr>PowerPoint Presentation</vt:lpstr>
      <vt:lpstr>Continuing duty of candour</vt:lpstr>
      <vt:lpstr>  Continuing duty of candour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heading here</dc:title>
  <dc:creator>asha.parmar@overture.london</dc:creator>
  <cp:lastModifiedBy>Tom Hickman KC</cp:lastModifiedBy>
  <cp:revision>14</cp:revision>
  <dcterms:created xsi:type="dcterms:W3CDTF">2020-03-30T14:07:25Z</dcterms:created>
  <dcterms:modified xsi:type="dcterms:W3CDTF">2023-03-06T12:09:09Z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0x010100712ACE1B8981554C8C9C3E77AF6D6282</vt:lpwstr>
  </property>
  <property fmtid="{D5CDD505-2E9C-101B-9397-08002B2CF9AE}" pid="3" name="Order">
    <vt:r8>6200</vt:r8>
  </property>
  <property fmtid="{D5CDD505-2E9C-101B-9397-08002B2CF9AE}" pid="4" name="MediaServiceImageTags">
    <vt:lpwstr/>
  </property>
</Properties>
</file>