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7"/>
  </p:notesMasterIdLst>
  <p:handoutMasterIdLst>
    <p:handoutMasterId r:id="rId28"/>
  </p:handoutMasterIdLst>
  <p:sldIdLst>
    <p:sldId id="266" r:id="rId5"/>
    <p:sldId id="346" r:id="rId6"/>
    <p:sldId id="343" r:id="rId7"/>
    <p:sldId id="347" r:id="rId8"/>
    <p:sldId id="348" r:id="rId9"/>
    <p:sldId id="349" r:id="rId10"/>
    <p:sldId id="350" r:id="rId11"/>
    <p:sldId id="352" r:id="rId12"/>
    <p:sldId id="353" r:id="rId13"/>
    <p:sldId id="354" r:id="rId14"/>
    <p:sldId id="356" r:id="rId15"/>
    <p:sldId id="357" r:id="rId16"/>
    <p:sldId id="358" r:id="rId17"/>
    <p:sldId id="355" r:id="rId18"/>
    <p:sldId id="359" r:id="rId19"/>
    <p:sldId id="361" r:id="rId20"/>
    <p:sldId id="360" r:id="rId21"/>
    <p:sldId id="362" r:id="rId22"/>
    <p:sldId id="363" r:id="rId23"/>
    <p:sldId id="364" r:id="rId24"/>
    <p:sldId id="365" r:id="rId25"/>
    <p:sldId id="293" r:id="rId2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na Ashby" initials="LA" lastIdx="1" clrIdx="0">
    <p:extLst>
      <p:ext uri="{19B8F6BF-5375-455C-9EA6-DF929625EA0E}">
        <p15:presenceInfo xmlns:p15="http://schemas.microsoft.com/office/powerpoint/2012/main" userId="5014c63b521f151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2A41"/>
    <a:srgbClr val="68246D"/>
    <a:srgbClr val="AF0822"/>
    <a:srgbClr val="FFCE2D"/>
    <a:srgbClr val="9F9B4F"/>
    <a:srgbClr val="109DEC"/>
    <a:srgbClr val="54135A"/>
    <a:srgbClr val="FFCC00"/>
    <a:srgbClr val="A19A4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1F2139-4C95-CCCE-CC7B-1B29C44C61AD}" v="162" dt="2023-03-05T14:52:24.142"/>
    <p1510:client id="{8DB6F328-4669-E595-D492-3DA9B84840C1}" v="127" dt="2023-03-03T18:11:50.187"/>
    <p1510:client id="{99066E96-C42A-CF1E-C1E2-F7E54A2D161D}" v="2" dt="2023-03-03T15:33:19.455"/>
    <p1510:client id="{CC716688-3F74-226A-9A23-8DAAA2579EF2}" v="1" dt="2023-03-06T13:24:54.7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6"/>
  </p:normalViewPr>
  <p:slideViewPr>
    <p:cSldViewPr snapToGrid="0">
      <p:cViewPr varScale="1">
        <p:scale>
          <a:sx n="120" d="100"/>
          <a:sy n="120" d="100"/>
        </p:scale>
        <p:origin x="200" y="54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Claimant types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703-4F4F-98F5-7C1C1D692639}"/>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703-4F4F-98F5-7C1C1D692639}"/>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703-4F4F-98F5-7C1C1D692639}"/>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703-4F4F-98F5-7C1C1D692639}"/>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3703-4F4F-98F5-7C1C1D692639}"/>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Sheet1!$A$2:$A$6</c:f>
              <c:strCache>
                <c:ptCount val="5"/>
                <c:pt idx="0">
                  <c:v>Individual</c:v>
                </c:pt>
                <c:pt idx="1">
                  <c:v>Public body</c:v>
                </c:pt>
                <c:pt idx="2">
                  <c:v>Company/business</c:v>
                </c:pt>
                <c:pt idx="3">
                  <c:v>NGO/Campaign group</c:v>
                </c:pt>
                <c:pt idx="4">
                  <c:v>Other</c:v>
                </c:pt>
              </c:strCache>
            </c:strRef>
          </c:cat>
          <c:val>
            <c:numRef>
              <c:f>Sheet1!$B$2:$B$6</c:f>
              <c:numCache>
                <c:formatCode>General</c:formatCode>
                <c:ptCount val="5"/>
                <c:pt idx="0">
                  <c:v>192</c:v>
                </c:pt>
                <c:pt idx="1">
                  <c:v>12</c:v>
                </c:pt>
                <c:pt idx="2">
                  <c:v>28</c:v>
                </c:pt>
                <c:pt idx="3">
                  <c:v>18</c:v>
                </c:pt>
                <c:pt idx="4">
                  <c:v>7</c:v>
                </c:pt>
              </c:numCache>
            </c:numRef>
          </c:val>
          <c:extLst>
            <c:ext xmlns:c16="http://schemas.microsoft.com/office/drawing/2014/chart" uri="{C3380CC4-5D6E-409C-BE32-E72D297353CC}">
              <c16:uniqueId val="{00000000-722D-EE4B-A006-F68AF826EE11}"/>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a:t>Defendant types</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Defendant</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D69F-48A4-AC61-36F6EA64BC46}"/>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D69F-48A4-AC61-36F6EA64BC46}"/>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D69F-48A4-AC61-36F6EA64BC46}"/>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D69F-48A4-AC61-36F6EA64BC46}"/>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Sheet1!$A$2:$A$5</c:f>
              <c:strCache>
                <c:ptCount val="3"/>
                <c:pt idx="0">
                  <c:v>Central Department</c:v>
                </c:pt>
                <c:pt idx="1">
                  <c:v>Local Authority</c:v>
                </c:pt>
                <c:pt idx="2">
                  <c:v>Other public bosy</c:v>
                </c:pt>
              </c:strCache>
            </c:strRef>
          </c:cat>
          <c:val>
            <c:numRef>
              <c:f>Sheet1!$B$2:$B$5</c:f>
              <c:numCache>
                <c:formatCode>General</c:formatCode>
                <c:ptCount val="4"/>
                <c:pt idx="0">
                  <c:v>142</c:v>
                </c:pt>
                <c:pt idx="1">
                  <c:v>31</c:v>
                </c:pt>
                <c:pt idx="2">
                  <c:v>84</c:v>
                </c:pt>
              </c:numCache>
            </c:numRef>
          </c:val>
          <c:extLst>
            <c:ext xmlns:c16="http://schemas.microsoft.com/office/drawing/2014/chart" uri="{C3380CC4-5D6E-409C-BE32-E72D297353CC}">
              <c16:uniqueId val="{00000000-2DDE-ED4A-A7F1-CC7ED23887CC}"/>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egendEntry>
        <c:idx val="3"/>
        <c:delete val="1"/>
      </c:legendEntry>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sz="2800"/>
              <a:t>Central Departments</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Department</c:v>
                </c:pt>
              </c:strCache>
            </c:strRef>
          </c:tx>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Sheet1!$A$2:$A$17</c:f>
              <c:strCache>
                <c:ptCount val="16"/>
                <c:pt idx="0">
                  <c:v>Home Office</c:v>
                </c:pt>
                <c:pt idx="1">
                  <c:v>Health &amp; Social Care</c:v>
                </c:pt>
                <c:pt idx="2">
                  <c:v>Justice</c:v>
                </c:pt>
                <c:pt idx="3">
                  <c:v>Defence</c:v>
                </c:pt>
                <c:pt idx="4">
                  <c:v>FCO</c:v>
                </c:pt>
                <c:pt idx="5">
                  <c:v>Treasury</c:v>
                </c:pt>
                <c:pt idx="6">
                  <c:v>Transport</c:v>
                </c:pt>
                <c:pt idx="7">
                  <c:v>Cabinet Office</c:v>
                </c:pt>
                <c:pt idx="8">
                  <c:v>Education </c:v>
                </c:pt>
                <c:pt idx="9">
                  <c:v>Work &amp; pensions</c:v>
                </c:pt>
                <c:pt idx="10">
                  <c:v>Security Service </c:v>
                </c:pt>
                <c:pt idx="11">
                  <c:v>Environment, Food, Rural Affairs</c:v>
                </c:pt>
                <c:pt idx="12">
                  <c:v>Civil Service M/PM </c:v>
                </c:pt>
                <c:pt idx="13">
                  <c:v>Business &amp; Energy</c:v>
                </c:pt>
                <c:pt idx="14">
                  <c:v>DCMS</c:v>
                </c:pt>
                <c:pt idx="15">
                  <c:v>Communities &amp; Local G</c:v>
                </c:pt>
              </c:strCache>
            </c:strRef>
          </c:cat>
          <c:val>
            <c:numRef>
              <c:f>Sheet1!$B$2:$B$17</c:f>
              <c:numCache>
                <c:formatCode>General</c:formatCode>
                <c:ptCount val="16"/>
                <c:pt idx="0">
                  <c:v>91</c:v>
                </c:pt>
                <c:pt idx="1">
                  <c:v>10</c:v>
                </c:pt>
                <c:pt idx="2">
                  <c:v>8</c:v>
                </c:pt>
                <c:pt idx="3">
                  <c:v>6</c:v>
                </c:pt>
                <c:pt idx="4">
                  <c:v>5</c:v>
                </c:pt>
                <c:pt idx="5">
                  <c:v>3</c:v>
                </c:pt>
                <c:pt idx="6">
                  <c:v>3</c:v>
                </c:pt>
                <c:pt idx="7">
                  <c:v>3</c:v>
                </c:pt>
                <c:pt idx="8">
                  <c:v>3</c:v>
                </c:pt>
                <c:pt idx="9">
                  <c:v>2</c:v>
                </c:pt>
                <c:pt idx="10">
                  <c:v>2</c:v>
                </c:pt>
                <c:pt idx="11">
                  <c:v>2</c:v>
                </c:pt>
                <c:pt idx="12">
                  <c:v>1</c:v>
                </c:pt>
                <c:pt idx="13">
                  <c:v>1</c:v>
                </c:pt>
                <c:pt idx="14">
                  <c:v>1</c:v>
                </c:pt>
                <c:pt idx="15">
                  <c:v>1</c:v>
                </c:pt>
              </c:numCache>
            </c:numRef>
          </c:val>
          <c:extLst>
            <c:ext xmlns:c16="http://schemas.microsoft.com/office/drawing/2014/chart" uri="{C3380CC4-5D6E-409C-BE32-E72D297353CC}">
              <c16:uniqueId val="{00000000-368A-4449-B948-49F50913F2AB}"/>
            </c:ext>
          </c:extLst>
        </c:ser>
        <c:dLbls>
          <c:dLblPos val="inEnd"/>
          <c:showLegendKey val="0"/>
          <c:showVal val="1"/>
          <c:showCatName val="0"/>
          <c:showSerName val="0"/>
          <c:showPercent val="0"/>
          <c:showBubbleSize val="0"/>
        </c:dLbls>
        <c:gapWidth val="100"/>
        <c:overlap val="-24"/>
        <c:axId val="1485687504"/>
        <c:axId val="1485623072"/>
      </c:barChart>
      <c:catAx>
        <c:axId val="1485687504"/>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23072"/>
        <c:crosses val="autoZero"/>
        <c:auto val="1"/>
        <c:lblAlgn val="ctr"/>
        <c:lblOffset val="100"/>
        <c:noMultiLvlLbl val="0"/>
      </c:catAx>
      <c:valAx>
        <c:axId val="148562307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87504"/>
        <c:crosses val="autoZero"/>
        <c:crossBetween val="between"/>
      </c:valAx>
      <c:spPr>
        <a:noFill/>
        <a:ln>
          <a:noFill/>
        </a:ln>
        <a:effectLst/>
      </c:spPr>
    </c:plotArea>
    <c:legend>
      <c:legendPos val="b"/>
      <c:legendEntry>
        <c:idx val="0"/>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sz="2800"/>
              <a:t>Decision Type</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Decision type</c:v>
                </c:pt>
              </c:strCache>
            </c:strRef>
          </c:tx>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Lbls>
            <c:dLbl>
              <c:idx val="1"/>
              <c:tx>
                <c:rich>
                  <a:bodyPr/>
                  <a:lstStyle/>
                  <a:p>
                    <a:r>
                      <a:rPr lang="en-US"/>
                      <a:t>60</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66EE-B648-AE34-F96145D4B16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Sheet1!$A$2:$A$8</c:f>
              <c:strCache>
                <c:ptCount val="7"/>
                <c:pt idx="0">
                  <c:v>JR First Instance</c:v>
                </c:pt>
                <c:pt idx="1">
                  <c:v>Permission</c:v>
                </c:pt>
                <c:pt idx="2">
                  <c:v>JR Appeal</c:v>
                </c:pt>
                <c:pt idx="3">
                  <c:v>Permission Appeal</c:v>
                </c:pt>
                <c:pt idx="4">
                  <c:v>rolled-up hearing</c:v>
                </c:pt>
                <c:pt idx="5">
                  <c:v>Interim application</c:v>
                </c:pt>
                <c:pt idx="6">
                  <c:v>Consequential judgment</c:v>
                </c:pt>
              </c:strCache>
            </c:strRef>
          </c:cat>
          <c:val>
            <c:numRef>
              <c:f>Sheet1!$B$2:$B$8</c:f>
              <c:numCache>
                <c:formatCode>General</c:formatCode>
                <c:ptCount val="7"/>
                <c:pt idx="0">
                  <c:v>106</c:v>
                </c:pt>
                <c:pt idx="1">
                  <c:v>59</c:v>
                </c:pt>
                <c:pt idx="2">
                  <c:v>20</c:v>
                </c:pt>
                <c:pt idx="3">
                  <c:v>6</c:v>
                </c:pt>
                <c:pt idx="4">
                  <c:v>18</c:v>
                </c:pt>
                <c:pt idx="5">
                  <c:v>38</c:v>
                </c:pt>
                <c:pt idx="6">
                  <c:v>9</c:v>
                </c:pt>
              </c:numCache>
            </c:numRef>
          </c:val>
          <c:extLst>
            <c:ext xmlns:c16="http://schemas.microsoft.com/office/drawing/2014/chart" uri="{C3380CC4-5D6E-409C-BE32-E72D297353CC}">
              <c16:uniqueId val="{00000000-368A-4449-B948-49F50913F2AB}"/>
            </c:ext>
          </c:extLst>
        </c:ser>
        <c:dLbls>
          <c:dLblPos val="inEnd"/>
          <c:showLegendKey val="0"/>
          <c:showVal val="1"/>
          <c:showCatName val="0"/>
          <c:showSerName val="0"/>
          <c:showPercent val="0"/>
          <c:showBubbleSize val="0"/>
        </c:dLbls>
        <c:gapWidth val="100"/>
        <c:overlap val="-24"/>
        <c:axId val="1485687504"/>
        <c:axId val="1485623072"/>
      </c:barChart>
      <c:catAx>
        <c:axId val="1485687504"/>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23072"/>
        <c:crosses val="autoZero"/>
        <c:auto val="1"/>
        <c:lblAlgn val="ctr"/>
        <c:lblOffset val="100"/>
        <c:noMultiLvlLbl val="0"/>
      </c:catAx>
      <c:valAx>
        <c:axId val="148562307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875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sz="2800"/>
              <a:t>Reference</a:t>
            </a:r>
            <a:r>
              <a:rPr lang="en-US" sz="2800" baseline="0"/>
              <a:t> to Duty of </a:t>
            </a:r>
            <a:r>
              <a:rPr lang="en-US" sz="2800" baseline="0" err="1"/>
              <a:t>Candour</a:t>
            </a:r>
            <a:endParaRPr lang="en-US" sz="2800"/>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Reference</c:v>
                </c:pt>
              </c:strCache>
            </c:strRef>
          </c:tx>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Lbls>
            <c:dLbl>
              <c:idx val="1"/>
              <c:tx>
                <c:rich>
                  <a:bodyPr/>
                  <a:lstStyle/>
                  <a:p>
                    <a:r>
                      <a:rPr lang="en-US" dirty="0"/>
                      <a:t>13</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66EE-B648-AE34-F96145D4B16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Sheet1!$A$2:$A$7</c:f>
              <c:strCache>
                <c:ptCount val="6"/>
                <c:pt idx="0">
                  <c:v>No substantive discussion</c:v>
                </c:pt>
                <c:pt idx="1">
                  <c:v>Timing</c:v>
                </c:pt>
                <c:pt idx="2">
                  <c:v>Extent</c:v>
                </c:pt>
                <c:pt idx="3">
                  <c:v>Applies to claimant</c:v>
                </c:pt>
                <c:pt idx="4">
                  <c:v>Applies to defendant</c:v>
                </c:pt>
                <c:pt idx="5">
                  <c:v>Applies to Third Parties</c:v>
                </c:pt>
              </c:strCache>
            </c:strRef>
          </c:cat>
          <c:val>
            <c:numRef>
              <c:f>Sheet1!$B$2:$B$7</c:f>
              <c:numCache>
                <c:formatCode>General</c:formatCode>
                <c:ptCount val="6"/>
                <c:pt idx="0">
                  <c:v>98</c:v>
                </c:pt>
                <c:pt idx="1">
                  <c:v>13</c:v>
                </c:pt>
                <c:pt idx="2">
                  <c:v>48</c:v>
                </c:pt>
                <c:pt idx="3">
                  <c:v>20</c:v>
                </c:pt>
                <c:pt idx="4">
                  <c:v>151</c:v>
                </c:pt>
                <c:pt idx="5">
                  <c:v>7</c:v>
                </c:pt>
              </c:numCache>
            </c:numRef>
          </c:val>
          <c:extLst>
            <c:ext xmlns:c16="http://schemas.microsoft.com/office/drawing/2014/chart" uri="{C3380CC4-5D6E-409C-BE32-E72D297353CC}">
              <c16:uniqueId val="{00000000-368A-4449-B948-49F50913F2AB}"/>
            </c:ext>
          </c:extLst>
        </c:ser>
        <c:dLbls>
          <c:dLblPos val="inEnd"/>
          <c:showLegendKey val="0"/>
          <c:showVal val="1"/>
          <c:showCatName val="0"/>
          <c:showSerName val="0"/>
          <c:showPercent val="0"/>
          <c:showBubbleSize val="0"/>
        </c:dLbls>
        <c:gapWidth val="100"/>
        <c:overlap val="-24"/>
        <c:axId val="1485687504"/>
        <c:axId val="1485623072"/>
      </c:barChart>
      <c:catAx>
        <c:axId val="1485687504"/>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23072"/>
        <c:crosses val="autoZero"/>
        <c:auto val="1"/>
        <c:lblAlgn val="ctr"/>
        <c:lblOffset val="100"/>
        <c:noMultiLvlLbl val="0"/>
      </c:catAx>
      <c:valAx>
        <c:axId val="148562307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875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sz="2800"/>
              <a:t>Outcome on</a:t>
            </a:r>
            <a:r>
              <a:rPr lang="en-US" sz="2800" baseline="0"/>
              <a:t> </a:t>
            </a:r>
            <a:r>
              <a:rPr lang="en-US" sz="2800" baseline="0" err="1"/>
              <a:t>Candour</a:t>
            </a:r>
            <a:endParaRPr lang="en-US" sz="2800"/>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Outcome</c:v>
                </c:pt>
              </c:strCache>
            </c:strRef>
          </c:tx>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Lbls>
            <c:dLbl>
              <c:idx val="1"/>
              <c:tx>
                <c:rich>
                  <a:bodyPr/>
                  <a:lstStyle/>
                  <a:p>
                    <a:r>
                      <a:rPr lang="en-US" dirty="0"/>
                      <a:t>6</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66EE-B648-AE34-F96145D4B16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Sheet1!$A$2:$A$9</c:f>
              <c:strCache>
                <c:ptCount val="8"/>
                <c:pt idx="0">
                  <c:v>Criticism - claimant approach</c:v>
                </c:pt>
                <c:pt idx="1">
                  <c:v>Violation - claimant</c:v>
                </c:pt>
                <c:pt idx="2">
                  <c:v>Criticism - defendant approach</c:v>
                </c:pt>
                <c:pt idx="3">
                  <c:v>Violation - defendant</c:v>
                </c:pt>
                <c:pt idx="4">
                  <c:v>No violation - claimant </c:v>
                </c:pt>
                <c:pt idx="5">
                  <c:v>No violation - defendant </c:v>
                </c:pt>
                <c:pt idx="6">
                  <c:v>Criticism - third party approach</c:v>
                </c:pt>
                <c:pt idx="7">
                  <c:v>No violation - third party</c:v>
                </c:pt>
              </c:strCache>
            </c:strRef>
          </c:cat>
          <c:val>
            <c:numRef>
              <c:f>Sheet1!$B$2:$B$9</c:f>
              <c:numCache>
                <c:formatCode>General</c:formatCode>
                <c:ptCount val="8"/>
                <c:pt idx="0">
                  <c:v>12</c:v>
                </c:pt>
                <c:pt idx="1">
                  <c:v>6</c:v>
                </c:pt>
                <c:pt idx="2">
                  <c:v>30</c:v>
                </c:pt>
                <c:pt idx="3">
                  <c:v>25</c:v>
                </c:pt>
                <c:pt idx="4">
                  <c:v>2</c:v>
                </c:pt>
                <c:pt idx="5">
                  <c:v>33</c:v>
                </c:pt>
                <c:pt idx="6">
                  <c:v>1</c:v>
                </c:pt>
                <c:pt idx="7">
                  <c:v>1</c:v>
                </c:pt>
              </c:numCache>
            </c:numRef>
          </c:val>
          <c:extLst>
            <c:ext xmlns:c16="http://schemas.microsoft.com/office/drawing/2014/chart" uri="{C3380CC4-5D6E-409C-BE32-E72D297353CC}">
              <c16:uniqueId val="{00000000-368A-4449-B948-49F50913F2AB}"/>
            </c:ext>
          </c:extLst>
        </c:ser>
        <c:dLbls>
          <c:dLblPos val="inEnd"/>
          <c:showLegendKey val="0"/>
          <c:showVal val="1"/>
          <c:showCatName val="0"/>
          <c:showSerName val="0"/>
          <c:showPercent val="0"/>
          <c:showBubbleSize val="0"/>
        </c:dLbls>
        <c:gapWidth val="100"/>
        <c:overlap val="-24"/>
        <c:axId val="1485687504"/>
        <c:axId val="1485623072"/>
      </c:barChart>
      <c:catAx>
        <c:axId val="1485687504"/>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23072"/>
        <c:crosses val="autoZero"/>
        <c:auto val="1"/>
        <c:lblAlgn val="ctr"/>
        <c:lblOffset val="100"/>
        <c:noMultiLvlLbl val="0"/>
      </c:catAx>
      <c:valAx>
        <c:axId val="148562307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875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en-US" sz="2800"/>
              <a:t>Consequences</a:t>
            </a:r>
            <a:r>
              <a:rPr lang="en-US" sz="2800" baseline="0"/>
              <a:t> of issues/breaches</a:t>
            </a:r>
            <a:endParaRPr lang="en-US" sz="2800"/>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Outcome</c:v>
                </c:pt>
              </c:strCache>
            </c:strRef>
          </c:tx>
          <c:spPr>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c:spPr>
          <c:invertIfNegative val="0"/>
          <c:dLbls>
            <c:dLbl>
              <c:idx val="1"/>
              <c:tx>
                <c:rich>
                  <a:bodyPr/>
                  <a:lstStyle/>
                  <a:p>
                    <a:r>
                      <a:rPr lang="en-US"/>
                      <a:t>5</a:t>
                    </a:r>
                  </a:p>
                </c:rich>
              </c:tx>
              <c:dLblPos val="in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66EE-B648-AE34-F96145D4B16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2"/>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Sheet1!$A$2:$A$7</c:f>
              <c:strCache>
                <c:ptCount val="6"/>
                <c:pt idx="0">
                  <c:v>N/A</c:v>
                </c:pt>
                <c:pt idx="1">
                  <c:v>formal order for disclosure </c:v>
                </c:pt>
                <c:pt idx="2">
                  <c:v>Drawing of adverse evidential inferences </c:v>
                </c:pt>
                <c:pt idx="3">
                  <c:v>Adverse costs order </c:v>
                </c:pt>
                <c:pt idx="4">
                  <c:v>Reputational damage </c:v>
                </c:pt>
                <c:pt idx="5">
                  <c:v>Allegations of deliberate concealment affecting the outcome of the litigation </c:v>
                </c:pt>
              </c:strCache>
            </c:strRef>
          </c:cat>
          <c:val>
            <c:numRef>
              <c:f>Sheet1!$B$2:$B$7</c:f>
              <c:numCache>
                <c:formatCode>General</c:formatCode>
                <c:ptCount val="6"/>
                <c:pt idx="0">
                  <c:v>225</c:v>
                </c:pt>
                <c:pt idx="1">
                  <c:v>5</c:v>
                </c:pt>
                <c:pt idx="2">
                  <c:v>12</c:v>
                </c:pt>
                <c:pt idx="3">
                  <c:v>9</c:v>
                </c:pt>
                <c:pt idx="4">
                  <c:v>5</c:v>
                </c:pt>
                <c:pt idx="5">
                  <c:v>3</c:v>
                </c:pt>
              </c:numCache>
            </c:numRef>
          </c:val>
          <c:extLst>
            <c:ext xmlns:c16="http://schemas.microsoft.com/office/drawing/2014/chart" uri="{C3380CC4-5D6E-409C-BE32-E72D297353CC}">
              <c16:uniqueId val="{00000000-368A-4449-B948-49F50913F2AB}"/>
            </c:ext>
          </c:extLst>
        </c:ser>
        <c:dLbls>
          <c:dLblPos val="inEnd"/>
          <c:showLegendKey val="0"/>
          <c:showVal val="1"/>
          <c:showCatName val="0"/>
          <c:showSerName val="0"/>
          <c:showPercent val="0"/>
          <c:showBubbleSize val="0"/>
        </c:dLbls>
        <c:gapWidth val="100"/>
        <c:overlap val="-24"/>
        <c:axId val="1485687504"/>
        <c:axId val="1485623072"/>
      </c:barChart>
      <c:catAx>
        <c:axId val="1485687504"/>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23072"/>
        <c:crosses val="autoZero"/>
        <c:auto val="1"/>
        <c:lblAlgn val="ctr"/>
        <c:lblOffset val="100"/>
        <c:noMultiLvlLbl val="0"/>
      </c:catAx>
      <c:valAx>
        <c:axId val="1485623072"/>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4856875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7.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C5ACD56-CA7D-3A42-9B42-9FD56464B91C}" type="datetimeFigureOut">
              <a:rPr lang="en-US" smtClean="0"/>
              <a:t>3/6/23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238D3B8-2EC2-4F46-B8AF-ABD68D92145A}" type="slidenum">
              <a:rPr lang="en-US" smtClean="0"/>
              <a:t>‹#›</a:t>
            </a:fld>
            <a:endParaRPr lang="en-US"/>
          </a:p>
        </p:txBody>
      </p:sp>
    </p:spTree>
    <p:extLst>
      <p:ext uri="{BB962C8B-B14F-4D97-AF65-F5344CB8AC3E}">
        <p14:creationId xmlns:p14="http://schemas.microsoft.com/office/powerpoint/2010/main" val="23477774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BB6752-9044-934D-BD9D-8120B44A9C5D}" type="datetimeFigureOut">
              <a:rPr lang="en-US" smtClean="0"/>
              <a:t>3/6/23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8A8EEC-CD0F-A84A-92D3-536111292699}" type="slidenum">
              <a:rPr lang="en-US" smtClean="0"/>
              <a:t>‹#›</a:t>
            </a:fld>
            <a:endParaRPr lang="en-US"/>
          </a:p>
        </p:txBody>
      </p:sp>
    </p:spTree>
    <p:extLst>
      <p:ext uri="{BB962C8B-B14F-4D97-AF65-F5344CB8AC3E}">
        <p14:creationId xmlns:p14="http://schemas.microsoft.com/office/powerpoint/2010/main" val="1222528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1</a:t>
            </a:fld>
            <a:endParaRPr lang="en-US"/>
          </a:p>
        </p:txBody>
      </p:sp>
    </p:spTree>
    <p:extLst>
      <p:ext uri="{BB962C8B-B14F-4D97-AF65-F5344CB8AC3E}">
        <p14:creationId xmlns:p14="http://schemas.microsoft.com/office/powerpoint/2010/main" val="20787532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22</a:t>
            </a:fld>
            <a:endParaRPr lang="en-US"/>
          </a:p>
        </p:txBody>
      </p:sp>
    </p:spTree>
    <p:extLst>
      <p:ext uri="{BB962C8B-B14F-4D97-AF65-F5344CB8AC3E}">
        <p14:creationId xmlns:p14="http://schemas.microsoft.com/office/powerpoint/2010/main" val="554504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3</a:t>
            </a:fld>
            <a:endParaRPr lang="en-US"/>
          </a:p>
        </p:txBody>
      </p:sp>
    </p:spTree>
    <p:extLst>
      <p:ext uri="{BB962C8B-B14F-4D97-AF65-F5344CB8AC3E}">
        <p14:creationId xmlns:p14="http://schemas.microsoft.com/office/powerpoint/2010/main" val="327661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5</a:t>
            </a:fld>
            <a:endParaRPr lang="en-US"/>
          </a:p>
        </p:txBody>
      </p:sp>
    </p:spTree>
    <p:extLst>
      <p:ext uri="{BB962C8B-B14F-4D97-AF65-F5344CB8AC3E}">
        <p14:creationId xmlns:p14="http://schemas.microsoft.com/office/powerpoint/2010/main" val="3796048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6</a:t>
            </a:fld>
            <a:endParaRPr lang="en-US"/>
          </a:p>
        </p:txBody>
      </p:sp>
    </p:spTree>
    <p:extLst>
      <p:ext uri="{BB962C8B-B14F-4D97-AF65-F5344CB8AC3E}">
        <p14:creationId xmlns:p14="http://schemas.microsoft.com/office/powerpoint/2010/main" val="796168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7</a:t>
            </a:fld>
            <a:endParaRPr lang="en-US"/>
          </a:p>
        </p:txBody>
      </p:sp>
    </p:spTree>
    <p:extLst>
      <p:ext uri="{BB962C8B-B14F-4D97-AF65-F5344CB8AC3E}">
        <p14:creationId xmlns:p14="http://schemas.microsoft.com/office/powerpoint/2010/main" val="2008830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8</a:t>
            </a:fld>
            <a:endParaRPr lang="en-US"/>
          </a:p>
        </p:txBody>
      </p:sp>
    </p:spTree>
    <p:extLst>
      <p:ext uri="{BB962C8B-B14F-4D97-AF65-F5344CB8AC3E}">
        <p14:creationId xmlns:p14="http://schemas.microsoft.com/office/powerpoint/2010/main" val="2887874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9</a:t>
            </a:fld>
            <a:endParaRPr lang="en-US"/>
          </a:p>
        </p:txBody>
      </p:sp>
    </p:spTree>
    <p:extLst>
      <p:ext uri="{BB962C8B-B14F-4D97-AF65-F5344CB8AC3E}">
        <p14:creationId xmlns:p14="http://schemas.microsoft.com/office/powerpoint/2010/main" val="3730288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10</a:t>
            </a:fld>
            <a:endParaRPr lang="en-US"/>
          </a:p>
        </p:txBody>
      </p:sp>
    </p:spTree>
    <p:extLst>
      <p:ext uri="{BB962C8B-B14F-4D97-AF65-F5344CB8AC3E}">
        <p14:creationId xmlns:p14="http://schemas.microsoft.com/office/powerpoint/2010/main" val="102084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98A8EEC-CD0F-A84A-92D3-536111292699}" type="slidenum">
              <a:rPr lang="en-US" smtClean="0"/>
              <a:t>14</a:t>
            </a:fld>
            <a:endParaRPr lang="en-US"/>
          </a:p>
        </p:txBody>
      </p:sp>
    </p:spTree>
    <p:extLst>
      <p:ext uri="{BB962C8B-B14F-4D97-AF65-F5344CB8AC3E}">
        <p14:creationId xmlns:p14="http://schemas.microsoft.com/office/powerpoint/2010/main" val="42481109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urham Title Slide - Purple">
    <p:bg>
      <p:bgPr>
        <a:solidFill>
          <a:schemeClr val="bg2"/>
        </a:soli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stretch>
            <a:fillRect/>
          </a:stretch>
        </p:blipFill>
        <p:spPr>
          <a:xfrm>
            <a:off x="4000500" y="0"/>
            <a:ext cx="5143500" cy="5143500"/>
          </a:xfrm>
          <a:prstGeom prst="rect">
            <a:avLst/>
          </a:prstGeom>
        </p:spPr>
      </p:pic>
      <p:sp>
        <p:nvSpPr>
          <p:cNvPr id="2" name="Title 1"/>
          <p:cNvSpPr>
            <a:spLocks noGrp="1"/>
          </p:cNvSpPr>
          <p:nvPr>
            <p:ph type="ctrTitle"/>
          </p:nvPr>
        </p:nvSpPr>
        <p:spPr>
          <a:xfrm>
            <a:off x="697754" y="1254162"/>
            <a:ext cx="3321422" cy="1102519"/>
          </a:xfrm>
        </p:spPr>
        <p:txBody>
          <a:bodyPr lIns="0" tIns="0" rIns="0" bIns="0" anchor="t">
            <a:noAutofit/>
          </a:bodyPr>
          <a:lstStyle>
            <a:lvl1pPr algn="l">
              <a:lnSpc>
                <a:spcPct val="85000"/>
              </a:lnSpc>
              <a:defRPr sz="2800" b="1">
                <a:solidFill>
                  <a:srgbClr val="002A41"/>
                </a:solidFill>
                <a:latin typeface="Arial"/>
                <a:cs typeface="Arial"/>
              </a:defRPr>
            </a:lvl1pPr>
          </a:lstStyle>
          <a:p>
            <a:r>
              <a:rPr lang="en-US"/>
              <a:t>Click to edit Master title style</a:t>
            </a:r>
          </a:p>
        </p:txBody>
      </p:sp>
      <p:sp>
        <p:nvSpPr>
          <p:cNvPr id="3" name="Subtitle 2"/>
          <p:cNvSpPr>
            <a:spLocks noGrp="1"/>
          </p:cNvSpPr>
          <p:nvPr>
            <p:ph type="subTitle" idx="1"/>
          </p:nvPr>
        </p:nvSpPr>
        <p:spPr>
          <a:xfrm>
            <a:off x="697754" y="2320433"/>
            <a:ext cx="3321422" cy="1314450"/>
          </a:xfrm>
        </p:spPr>
        <p:txBody>
          <a:bodyPr lIns="0" tIns="0" rIns="0" bIns="0" anchor="t">
            <a:noAutofit/>
          </a:bodyPr>
          <a:lstStyle>
            <a:lvl1pPr marL="0" indent="0" algn="l">
              <a:lnSpc>
                <a:spcPct val="90000"/>
              </a:lnSpc>
              <a:buNone/>
              <a:defRPr sz="2000">
                <a:solidFill>
                  <a:srgbClr val="002A4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12" name="Picture 11"/>
          <p:cNvPicPr>
            <a:picLocks noChangeAspect="1"/>
          </p:cNvPicPr>
          <p:nvPr userDrawn="1"/>
        </p:nvPicPr>
        <p:blipFill>
          <a:blip r:embed="rId3"/>
          <a:stretch>
            <a:fillRect/>
          </a:stretch>
        </p:blipFill>
        <p:spPr>
          <a:xfrm>
            <a:off x="255494" y="246301"/>
            <a:ext cx="1588504" cy="659060"/>
          </a:xfrm>
          <a:prstGeom prst="rect">
            <a:avLst/>
          </a:prstGeom>
        </p:spPr>
      </p:pic>
    </p:spTree>
    <p:extLst>
      <p:ext uri="{BB962C8B-B14F-4D97-AF65-F5344CB8AC3E}">
        <p14:creationId xmlns:p14="http://schemas.microsoft.com/office/powerpoint/2010/main" val="3032838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urham Title Slide – Blue">
    <p:bg>
      <p:bgPr>
        <a:solidFill>
          <a:schemeClr val="accent2"/>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stretch>
            <a:fillRect/>
          </a:stretch>
        </p:blipFill>
        <p:spPr>
          <a:xfrm>
            <a:off x="4000500" y="0"/>
            <a:ext cx="5143500" cy="5143500"/>
          </a:xfrm>
          <a:prstGeom prst="rect">
            <a:avLst/>
          </a:prstGeom>
        </p:spPr>
      </p:pic>
      <p:sp>
        <p:nvSpPr>
          <p:cNvPr id="2" name="Title 1"/>
          <p:cNvSpPr>
            <a:spLocks noGrp="1"/>
          </p:cNvSpPr>
          <p:nvPr>
            <p:ph type="ctrTitle"/>
          </p:nvPr>
        </p:nvSpPr>
        <p:spPr>
          <a:xfrm>
            <a:off x="697754" y="1254162"/>
            <a:ext cx="3321422" cy="1102519"/>
          </a:xfrm>
        </p:spPr>
        <p:txBody>
          <a:bodyPr lIns="0" tIns="0" rIns="0" bIns="0" anchor="t">
            <a:noAutofit/>
          </a:bodyPr>
          <a:lstStyle>
            <a:lvl1pPr algn="l">
              <a:lnSpc>
                <a:spcPct val="85000"/>
              </a:lnSpc>
              <a:defRPr sz="2800" b="1">
                <a:solidFill>
                  <a:srgbClr val="002A41"/>
                </a:solidFill>
                <a:latin typeface="Arial"/>
                <a:cs typeface="Arial"/>
              </a:defRPr>
            </a:lvl1pPr>
          </a:lstStyle>
          <a:p>
            <a:r>
              <a:rPr lang="en-US"/>
              <a:t>Click to edit Master title style</a:t>
            </a:r>
          </a:p>
        </p:txBody>
      </p:sp>
      <p:sp>
        <p:nvSpPr>
          <p:cNvPr id="3" name="Subtitle 2"/>
          <p:cNvSpPr>
            <a:spLocks noGrp="1"/>
          </p:cNvSpPr>
          <p:nvPr>
            <p:ph type="subTitle" idx="1"/>
          </p:nvPr>
        </p:nvSpPr>
        <p:spPr>
          <a:xfrm>
            <a:off x="697754" y="2320433"/>
            <a:ext cx="3321422" cy="1314450"/>
          </a:xfrm>
        </p:spPr>
        <p:txBody>
          <a:bodyPr lIns="0" tIns="0" rIns="0" bIns="0" anchor="t">
            <a:noAutofit/>
          </a:bodyPr>
          <a:lstStyle>
            <a:lvl1pPr marL="0" indent="0" algn="l">
              <a:lnSpc>
                <a:spcPct val="90000"/>
              </a:lnSpc>
              <a:buNone/>
              <a:defRPr sz="2000">
                <a:solidFill>
                  <a:srgbClr val="002A4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18" name="Picture 17"/>
          <p:cNvPicPr>
            <a:picLocks noChangeAspect="1"/>
          </p:cNvPicPr>
          <p:nvPr userDrawn="1"/>
        </p:nvPicPr>
        <p:blipFill>
          <a:blip r:embed="rId3"/>
          <a:stretch>
            <a:fillRect/>
          </a:stretch>
        </p:blipFill>
        <p:spPr>
          <a:xfrm>
            <a:off x="255494" y="246301"/>
            <a:ext cx="1588504" cy="659060"/>
          </a:xfrm>
          <a:prstGeom prst="rect">
            <a:avLst/>
          </a:prstGeom>
        </p:spPr>
      </p:pic>
    </p:spTree>
    <p:extLst>
      <p:ext uri="{BB962C8B-B14F-4D97-AF65-F5344CB8AC3E}">
        <p14:creationId xmlns:p14="http://schemas.microsoft.com/office/powerpoint/2010/main" val="602078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urham Title Slide – Gold">
    <p:bg>
      <p:bgPr>
        <a:solidFill>
          <a:srgbClr val="B3BDB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stretch>
            <a:fillRect/>
          </a:stretch>
        </p:blipFill>
        <p:spPr>
          <a:xfrm>
            <a:off x="4000500" y="0"/>
            <a:ext cx="5143500" cy="5143500"/>
          </a:xfrm>
          <a:prstGeom prst="rect">
            <a:avLst/>
          </a:prstGeom>
        </p:spPr>
      </p:pic>
      <p:sp>
        <p:nvSpPr>
          <p:cNvPr id="2" name="Title 1"/>
          <p:cNvSpPr>
            <a:spLocks noGrp="1"/>
          </p:cNvSpPr>
          <p:nvPr>
            <p:ph type="ctrTitle"/>
          </p:nvPr>
        </p:nvSpPr>
        <p:spPr>
          <a:xfrm>
            <a:off x="697754" y="1254162"/>
            <a:ext cx="3321422" cy="1102519"/>
          </a:xfrm>
        </p:spPr>
        <p:txBody>
          <a:bodyPr lIns="0" tIns="0" rIns="0" bIns="0" anchor="t">
            <a:noAutofit/>
          </a:bodyPr>
          <a:lstStyle>
            <a:lvl1pPr algn="l">
              <a:lnSpc>
                <a:spcPct val="85000"/>
              </a:lnSpc>
              <a:defRPr sz="2800" b="1">
                <a:solidFill>
                  <a:srgbClr val="002A41"/>
                </a:solidFill>
                <a:latin typeface="Arial"/>
                <a:cs typeface="Arial"/>
              </a:defRPr>
            </a:lvl1pPr>
          </a:lstStyle>
          <a:p>
            <a:r>
              <a:rPr lang="en-US"/>
              <a:t>Click to edit Master title style</a:t>
            </a:r>
          </a:p>
        </p:txBody>
      </p:sp>
      <p:sp>
        <p:nvSpPr>
          <p:cNvPr id="3" name="Subtitle 2"/>
          <p:cNvSpPr>
            <a:spLocks noGrp="1"/>
          </p:cNvSpPr>
          <p:nvPr>
            <p:ph type="subTitle" idx="1"/>
          </p:nvPr>
        </p:nvSpPr>
        <p:spPr>
          <a:xfrm>
            <a:off x="697754" y="2320433"/>
            <a:ext cx="3321422" cy="1314450"/>
          </a:xfrm>
        </p:spPr>
        <p:txBody>
          <a:bodyPr lIns="0" tIns="0" rIns="0" bIns="0" anchor="t">
            <a:noAutofit/>
          </a:bodyPr>
          <a:lstStyle>
            <a:lvl1pPr marL="0" indent="0" algn="l">
              <a:lnSpc>
                <a:spcPct val="90000"/>
              </a:lnSpc>
              <a:buNone/>
              <a:defRPr sz="2000">
                <a:solidFill>
                  <a:srgbClr val="002A4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17" name="Picture 16"/>
          <p:cNvPicPr>
            <a:picLocks noChangeAspect="1"/>
          </p:cNvPicPr>
          <p:nvPr userDrawn="1"/>
        </p:nvPicPr>
        <p:blipFill>
          <a:blip r:embed="rId3"/>
          <a:stretch>
            <a:fillRect/>
          </a:stretch>
        </p:blipFill>
        <p:spPr>
          <a:xfrm>
            <a:off x="255494" y="246301"/>
            <a:ext cx="1588504" cy="659060"/>
          </a:xfrm>
          <a:prstGeom prst="rect">
            <a:avLst/>
          </a:prstGeom>
        </p:spPr>
      </p:pic>
    </p:spTree>
    <p:extLst>
      <p:ext uri="{BB962C8B-B14F-4D97-AF65-F5344CB8AC3E}">
        <p14:creationId xmlns:p14="http://schemas.microsoft.com/office/powerpoint/2010/main" val="2568941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Durham Title Slide - Yellow">
    <p:bg>
      <p:bgPr>
        <a:solidFill>
          <a:schemeClr val="accent6"/>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stretch>
            <a:fillRect/>
          </a:stretch>
        </p:blipFill>
        <p:spPr>
          <a:xfrm>
            <a:off x="4000500" y="0"/>
            <a:ext cx="5143500" cy="5143500"/>
          </a:xfrm>
          <a:prstGeom prst="rect">
            <a:avLst/>
          </a:prstGeom>
        </p:spPr>
      </p:pic>
      <p:sp>
        <p:nvSpPr>
          <p:cNvPr id="2" name="Title 1"/>
          <p:cNvSpPr>
            <a:spLocks noGrp="1"/>
          </p:cNvSpPr>
          <p:nvPr>
            <p:ph type="ctrTitle"/>
          </p:nvPr>
        </p:nvSpPr>
        <p:spPr>
          <a:xfrm>
            <a:off x="697754" y="1254162"/>
            <a:ext cx="3321422" cy="1102519"/>
          </a:xfrm>
        </p:spPr>
        <p:txBody>
          <a:bodyPr lIns="0" tIns="0" rIns="0" bIns="0" anchor="t">
            <a:noAutofit/>
          </a:bodyPr>
          <a:lstStyle>
            <a:lvl1pPr algn="l">
              <a:lnSpc>
                <a:spcPct val="85000"/>
              </a:lnSpc>
              <a:defRPr sz="2800" b="1">
                <a:solidFill>
                  <a:srgbClr val="002A41"/>
                </a:solidFill>
                <a:latin typeface="Arial"/>
                <a:cs typeface="Arial"/>
              </a:defRPr>
            </a:lvl1pPr>
          </a:lstStyle>
          <a:p>
            <a:r>
              <a:rPr lang="en-US"/>
              <a:t>Click to edit Master title style</a:t>
            </a:r>
          </a:p>
        </p:txBody>
      </p:sp>
      <p:sp>
        <p:nvSpPr>
          <p:cNvPr id="3" name="Subtitle 2"/>
          <p:cNvSpPr>
            <a:spLocks noGrp="1"/>
          </p:cNvSpPr>
          <p:nvPr>
            <p:ph type="subTitle" idx="1"/>
          </p:nvPr>
        </p:nvSpPr>
        <p:spPr>
          <a:xfrm>
            <a:off x="697754" y="2320433"/>
            <a:ext cx="3321422" cy="1314450"/>
          </a:xfrm>
        </p:spPr>
        <p:txBody>
          <a:bodyPr lIns="0" tIns="0" rIns="0" bIns="0" anchor="t">
            <a:noAutofit/>
          </a:bodyPr>
          <a:lstStyle>
            <a:lvl1pPr marL="0" indent="0" algn="l">
              <a:lnSpc>
                <a:spcPct val="90000"/>
              </a:lnSpc>
              <a:buNone/>
              <a:defRPr sz="2000">
                <a:solidFill>
                  <a:srgbClr val="002A4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16" name="Picture 15"/>
          <p:cNvPicPr>
            <a:picLocks noChangeAspect="1"/>
          </p:cNvPicPr>
          <p:nvPr userDrawn="1"/>
        </p:nvPicPr>
        <p:blipFill>
          <a:blip r:embed="rId3"/>
          <a:stretch>
            <a:fillRect/>
          </a:stretch>
        </p:blipFill>
        <p:spPr>
          <a:xfrm>
            <a:off x="255494" y="246301"/>
            <a:ext cx="1588504" cy="659060"/>
          </a:xfrm>
          <a:prstGeom prst="rect">
            <a:avLst/>
          </a:prstGeom>
        </p:spPr>
      </p:pic>
    </p:spTree>
    <p:extLst>
      <p:ext uri="{BB962C8B-B14F-4D97-AF65-F5344CB8AC3E}">
        <p14:creationId xmlns:p14="http://schemas.microsoft.com/office/powerpoint/2010/main" val="1488312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Durham Title Slide – Red">
    <p:bg>
      <p:bgPr>
        <a:solidFill>
          <a:srgbClr val="B6AAA7"/>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stretch>
            <a:fillRect/>
          </a:stretch>
        </p:blipFill>
        <p:spPr>
          <a:xfrm>
            <a:off x="4000500" y="0"/>
            <a:ext cx="5143500" cy="5143500"/>
          </a:xfrm>
          <a:prstGeom prst="rect">
            <a:avLst/>
          </a:prstGeom>
        </p:spPr>
      </p:pic>
      <p:sp>
        <p:nvSpPr>
          <p:cNvPr id="2" name="Title 1"/>
          <p:cNvSpPr>
            <a:spLocks noGrp="1"/>
          </p:cNvSpPr>
          <p:nvPr>
            <p:ph type="ctrTitle"/>
          </p:nvPr>
        </p:nvSpPr>
        <p:spPr>
          <a:xfrm>
            <a:off x="697754" y="1254162"/>
            <a:ext cx="3321422" cy="1102519"/>
          </a:xfrm>
        </p:spPr>
        <p:txBody>
          <a:bodyPr lIns="0" tIns="0" rIns="0" bIns="0" anchor="t">
            <a:noAutofit/>
          </a:bodyPr>
          <a:lstStyle>
            <a:lvl1pPr algn="l">
              <a:lnSpc>
                <a:spcPct val="85000"/>
              </a:lnSpc>
              <a:defRPr sz="2800" b="1">
                <a:solidFill>
                  <a:schemeClr val="tx1"/>
                </a:solidFill>
                <a:latin typeface="Arial"/>
                <a:cs typeface="Arial"/>
              </a:defRPr>
            </a:lvl1pPr>
          </a:lstStyle>
          <a:p>
            <a:r>
              <a:rPr lang="en-US"/>
              <a:t>Click to edit Master title style</a:t>
            </a:r>
          </a:p>
        </p:txBody>
      </p:sp>
      <p:sp>
        <p:nvSpPr>
          <p:cNvPr id="3" name="Subtitle 2"/>
          <p:cNvSpPr>
            <a:spLocks noGrp="1"/>
          </p:cNvSpPr>
          <p:nvPr>
            <p:ph type="subTitle" idx="1"/>
          </p:nvPr>
        </p:nvSpPr>
        <p:spPr>
          <a:xfrm>
            <a:off x="697754" y="2320433"/>
            <a:ext cx="3321422" cy="1314450"/>
          </a:xfrm>
        </p:spPr>
        <p:txBody>
          <a:bodyPr lIns="0" tIns="0" rIns="0" bIns="0" anchor="t">
            <a:noAutofit/>
          </a:bodyPr>
          <a:lstStyle>
            <a:lvl1pPr marL="0" indent="0" algn="l">
              <a:lnSpc>
                <a:spcPct val="90000"/>
              </a:lnSpc>
              <a:buNone/>
              <a:defRPr sz="2000">
                <a:solidFill>
                  <a:srgbClr val="002A4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14" name="Picture 13"/>
          <p:cNvPicPr>
            <a:picLocks noChangeAspect="1"/>
          </p:cNvPicPr>
          <p:nvPr userDrawn="1"/>
        </p:nvPicPr>
        <p:blipFill>
          <a:blip r:embed="rId3"/>
          <a:stretch>
            <a:fillRect/>
          </a:stretch>
        </p:blipFill>
        <p:spPr>
          <a:xfrm>
            <a:off x="255494" y="246301"/>
            <a:ext cx="1588504" cy="659060"/>
          </a:xfrm>
          <a:prstGeom prst="rect">
            <a:avLst/>
          </a:prstGeom>
        </p:spPr>
      </p:pic>
    </p:spTree>
    <p:extLst>
      <p:ext uri="{BB962C8B-B14F-4D97-AF65-F5344CB8AC3E}">
        <p14:creationId xmlns:p14="http://schemas.microsoft.com/office/powerpoint/2010/main" val="2247780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urham Text Slide - 1 col">
    <p:spTree>
      <p:nvGrpSpPr>
        <p:cNvPr id="1" name=""/>
        <p:cNvGrpSpPr/>
        <p:nvPr/>
      </p:nvGrpSpPr>
      <p:grpSpPr>
        <a:xfrm>
          <a:off x="0" y="0"/>
          <a:ext cx="0" cy="0"/>
          <a:chOff x="0" y="0"/>
          <a:chExt cx="0" cy="0"/>
        </a:xfrm>
      </p:grpSpPr>
      <p:sp>
        <p:nvSpPr>
          <p:cNvPr id="2" name="Title 1"/>
          <p:cNvSpPr>
            <a:spLocks noGrp="1"/>
          </p:cNvSpPr>
          <p:nvPr>
            <p:ph type="title"/>
          </p:nvPr>
        </p:nvSpPr>
        <p:spPr>
          <a:xfrm>
            <a:off x="621553" y="277484"/>
            <a:ext cx="7902388" cy="857250"/>
          </a:xfrm>
        </p:spPr>
        <p:txBody>
          <a:bodyPr lIns="0" tIns="0" rIns="0" bIns="0" anchor="t">
            <a:noAutofit/>
          </a:bodyPr>
          <a:lstStyle>
            <a:lvl1pPr algn="l">
              <a:defRPr sz="2400" b="1">
                <a:solidFill>
                  <a:srgbClr val="54145A"/>
                </a:solidFill>
                <a:latin typeface="Arial"/>
                <a:cs typeface="Arial"/>
              </a:defRPr>
            </a:lvl1pPr>
          </a:lstStyle>
          <a:p>
            <a:r>
              <a:rPr lang="en-US"/>
              <a:t>Click to edit Master 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09489" y="4672835"/>
            <a:ext cx="765505" cy="317603"/>
          </a:xfrm>
          <a:prstGeom prst="rect">
            <a:avLst/>
          </a:prstGeom>
        </p:spPr>
      </p:pic>
      <p:sp>
        <p:nvSpPr>
          <p:cNvPr id="4" name="Content Placeholder 3"/>
          <p:cNvSpPr>
            <a:spLocks noGrp="1"/>
          </p:cNvSpPr>
          <p:nvPr>
            <p:ph sz="quarter" idx="11"/>
          </p:nvPr>
        </p:nvSpPr>
        <p:spPr>
          <a:xfrm>
            <a:off x="621553" y="1224708"/>
            <a:ext cx="5702678" cy="2914650"/>
          </a:xfrm>
        </p:spPr>
        <p:txBody>
          <a:bodyPr lIns="0" tIns="0" rIns="0" bIns="0">
            <a:noAutofit/>
          </a:bodyPr>
          <a:lstStyle>
            <a:lvl1pPr marL="0" indent="0">
              <a:spcBef>
                <a:spcPts val="800"/>
              </a:spcBef>
              <a:buNone/>
              <a:defRPr sz="1800">
                <a:solidFill>
                  <a:srgbClr val="002A41"/>
                </a:solidFill>
                <a:latin typeface="Arial"/>
                <a:cs typeface="Arial"/>
              </a:defRPr>
            </a:lvl1pPr>
            <a:lvl2pPr marL="288000" indent="-288000">
              <a:spcBef>
                <a:spcPts val="800"/>
              </a:spcBef>
              <a:buClr>
                <a:srgbClr val="68246D"/>
              </a:buClr>
              <a:buFont typeface="Arial"/>
              <a:buChar char="•"/>
              <a:defRPr sz="1800">
                <a:solidFill>
                  <a:srgbClr val="002A41"/>
                </a:solidFill>
                <a:latin typeface="Arial"/>
                <a:cs typeface="Arial"/>
              </a:defRPr>
            </a:lvl2pPr>
            <a:lvl3pPr marL="576000" indent="-288000">
              <a:spcBef>
                <a:spcPts val="800"/>
              </a:spcBef>
              <a:buFont typeface="Lucida Grande"/>
              <a:buChar char="–"/>
              <a:defRPr sz="1800">
                <a:solidFill>
                  <a:srgbClr val="002A41"/>
                </a:solidFill>
                <a:latin typeface="Arial"/>
                <a:cs typeface="Arial"/>
              </a:defRPr>
            </a:lvl3pPr>
            <a:lvl4pPr>
              <a:defRPr sz="1800">
                <a:latin typeface="Arial"/>
                <a:cs typeface="Arial"/>
              </a:defRPr>
            </a:lvl4pPr>
            <a:lvl5pPr>
              <a:defRPr sz="1800">
                <a:latin typeface="Arial"/>
                <a:cs typeface="Arial"/>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49196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urham Text Slide - 2 col">
    <p:spTree>
      <p:nvGrpSpPr>
        <p:cNvPr id="1" name=""/>
        <p:cNvGrpSpPr/>
        <p:nvPr/>
      </p:nvGrpSpPr>
      <p:grpSpPr>
        <a:xfrm>
          <a:off x="0" y="0"/>
          <a:ext cx="0" cy="0"/>
          <a:chOff x="0" y="0"/>
          <a:chExt cx="0" cy="0"/>
        </a:xfrm>
      </p:grpSpPr>
      <p:sp>
        <p:nvSpPr>
          <p:cNvPr id="2" name="Title 1"/>
          <p:cNvSpPr>
            <a:spLocks noGrp="1"/>
          </p:cNvSpPr>
          <p:nvPr>
            <p:ph type="title"/>
          </p:nvPr>
        </p:nvSpPr>
        <p:spPr>
          <a:xfrm>
            <a:off x="621553" y="277484"/>
            <a:ext cx="7902388" cy="857250"/>
          </a:xfrm>
        </p:spPr>
        <p:txBody>
          <a:bodyPr lIns="0" tIns="0" rIns="0" bIns="0" anchor="t">
            <a:noAutofit/>
          </a:bodyPr>
          <a:lstStyle>
            <a:lvl1pPr algn="l">
              <a:defRPr sz="2400" b="1">
                <a:solidFill>
                  <a:srgbClr val="54145A"/>
                </a:solidFill>
                <a:latin typeface="Arial"/>
                <a:cs typeface="Arial"/>
              </a:defRPr>
            </a:lvl1pPr>
          </a:lstStyle>
          <a:p>
            <a:r>
              <a:rPr lang="en-US"/>
              <a:t>Click to edit Master 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09489" y="4672835"/>
            <a:ext cx="765505" cy="317603"/>
          </a:xfrm>
          <a:prstGeom prst="rect">
            <a:avLst/>
          </a:prstGeom>
        </p:spPr>
      </p:pic>
      <p:sp>
        <p:nvSpPr>
          <p:cNvPr id="10" name="Content Placeholder 3"/>
          <p:cNvSpPr>
            <a:spLocks noGrp="1"/>
          </p:cNvSpPr>
          <p:nvPr>
            <p:ph sz="quarter" idx="12"/>
          </p:nvPr>
        </p:nvSpPr>
        <p:spPr>
          <a:xfrm>
            <a:off x="621553" y="1224708"/>
            <a:ext cx="3807190" cy="2914650"/>
          </a:xfrm>
        </p:spPr>
        <p:txBody>
          <a:bodyPr lIns="0" tIns="0" rIns="0" bIns="0">
            <a:noAutofit/>
          </a:bodyPr>
          <a:lstStyle>
            <a:lvl1pPr marL="0" indent="0">
              <a:spcBef>
                <a:spcPts val="800"/>
              </a:spcBef>
              <a:buNone/>
              <a:defRPr sz="1800">
                <a:solidFill>
                  <a:srgbClr val="002A41"/>
                </a:solidFill>
                <a:latin typeface="Arial"/>
                <a:cs typeface="Arial"/>
              </a:defRPr>
            </a:lvl1pPr>
            <a:lvl2pPr marL="288000" indent="-288000">
              <a:spcBef>
                <a:spcPts val="800"/>
              </a:spcBef>
              <a:buClr>
                <a:srgbClr val="68246D"/>
              </a:buClr>
              <a:buFont typeface="Arial"/>
              <a:buChar char="•"/>
              <a:defRPr sz="1800">
                <a:solidFill>
                  <a:srgbClr val="002A41"/>
                </a:solidFill>
                <a:latin typeface="Arial"/>
                <a:cs typeface="Arial"/>
              </a:defRPr>
            </a:lvl2pPr>
            <a:lvl3pPr marL="576000" indent="-288000">
              <a:spcBef>
                <a:spcPts val="800"/>
              </a:spcBef>
              <a:buFont typeface="Lucida Grande"/>
              <a:buChar char="–"/>
              <a:defRPr sz="1800">
                <a:solidFill>
                  <a:srgbClr val="002A41"/>
                </a:solidFill>
                <a:latin typeface="Arial"/>
                <a:cs typeface="Arial"/>
              </a:defRPr>
            </a:lvl3pPr>
            <a:lvl4pPr>
              <a:defRPr sz="1800">
                <a:latin typeface="Arial"/>
                <a:cs typeface="Arial"/>
              </a:defRPr>
            </a:lvl4pPr>
            <a:lvl5pPr>
              <a:defRPr sz="1800">
                <a:latin typeface="Arial"/>
                <a:cs typeface="Arial"/>
              </a:defRPr>
            </a:lvl5pPr>
          </a:lstStyle>
          <a:p>
            <a:pPr lvl="0"/>
            <a:r>
              <a:rPr lang="en-US"/>
              <a:t>Edit Master text styles</a:t>
            </a:r>
          </a:p>
          <a:p>
            <a:pPr lvl="1"/>
            <a:r>
              <a:rPr lang="en-US"/>
              <a:t>Second level</a:t>
            </a:r>
          </a:p>
          <a:p>
            <a:pPr lvl="2"/>
            <a:r>
              <a:rPr lang="en-US"/>
              <a:t>Third level</a:t>
            </a:r>
          </a:p>
        </p:txBody>
      </p:sp>
      <p:sp>
        <p:nvSpPr>
          <p:cNvPr id="12" name="Content Placeholder 3"/>
          <p:cNvSpPr>
            <a:spLocks noGrp="1"/>
          </p:cNvSpPr>
          <p:nvPr>
            <p:ph sz="quarter" idx="13"/>
          </p:nvPr>
        </p:nvSpPr>
        <p:spPr>
          <a:xfrm>
            <a:off x="4716751" y="1224708"/>
            <a:ext cx="3807190" cy="2914650"/>
          </a:xfrm>
        </p:spPr>
        <p:txBody>
          <a:bodyPr lIns="0" tIns="0" rIns="0" bIns="0">
            <a:noAutofit/>
          </a:bodyPr>
          <a:lstStyle>
            <a:lvl1pPr marL="0" indent="0">
              <a:spcBef>
                <a:spcPts val="800"/>
              </a:spcBef>
              <a:buNone/>
              <a:defRPr sz="1800">
                <a:solidFill>
                  <a:srgbClr val="002A41"/>
                </a:solidFill>
                <a:latin typeface="Arial"/>
                <a:cs typeface="Arial"/>
              </a:defRPr>
            </a:lvl1pPr>
            <a:lvl2pPr marL="288000" indent="-288000">
              <a:spcBef>
                <a:spcPts val="800"/>
              </a:spcBef>
              <a:buClr>
                <a:srgbClr val="68246D"/>
              </a:buClr>
              <a:buFont typeface="Arial"/>
              <a:buChar char="•"/>
              <a:defRPr sz="1800">
                <a:solidFill>
                  <a:srgbClr val="002A41"/>
                </a:solidFill>
                <a:latin typeface="Arial"/>
                <a:cs typeface="Arial"/>
              </a:defRPr>
            </a:lvl2pPr>
            <a:lvl3pPr marL="576000" indent="-288000">
              <a:spcBef>
                <a:spcPts val="800"/>
              </a:spcBef>
              <a:buFont typeface="Lucida Grande"/>
              <a:buChar char="–"/>
              <a:defRPr sz="1800">
                <a:solidFill>
                  <a:srgbClr val="002A41"/>
                </a:solidFill>
                <a:latin typeface="Arial"/>
                <a:cs typeface="Arial"/>
              </a:defRPr>
            </a:lvl3pPr>
            <a:lvl4pPr>
              <a:defRPr sz="1800">
                <a:latin typeface="Arial"/>
                <a:cs typeface="Arial"/>
              </a:defRPr>
            </a:lvl4pPr>
            <a:lvl5pPr>
              <a:defRPr sz="1800">
                <a:latin typeface="Arial"/>
                <a:cs typeface="Arial"/>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770916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urham Text Slide - 3 col">
    <p:spTree>
      <p:nvGrpSpPr>
        <p:cNvPr id="1" name=""/>
        <p:cNvGrpSpPr/>
        <p:nvPr/>
      </p:nvGrpSpPr>
      <p:grpSpPr>
        <a:xfrm>
          <a:off x="0" y="0"/>
          <a:ext cx="0" cy="0"/>
          <a:chOff x="0" y="0"/>
          <a:chExt cx="0" cy="0"/>
        </a:xfrm>
      </p:grpSpPr>
      <p:sp>
        <p:nvSpPr>
          <p:cNvPr id="2" name="Title 1"/>
          <p:cNvSpPr>
            <a:spLocks noGrp="1"/>
          </p:cNvSpPr>
          <p:nvPr>
            <p:ph type="title"/>
          </p:nvPr>
        </p:nvSpPr>
        <p:spPr>
          <a:xfrm>
            <a:off x="621553" y="277484"/>
            <a:ext cx="7902388" cy="857250"/>
          </a:xfrm>
        </p:spPr>
        <p:txBody>
          <a:bodyPr lIns="0" tIns="0" rIns="0" bIns="0" anchor="t">
            <a:noAutofit/>
          </a:bodyPr>
          <a:lstStyle>
            <a:lvl1pPr algn="l">
              <a:defRPr sz="2400" b="1">
                <a:solidFill>
                  <a:schemeClr val="tx2"/>
                </a:solidFill>
                <a:latin typeface="Arial"/>
                <a:cs typeface="Arial"/>
              </a:defRPr>
            </a:lvl1pPr>
          </a:lstStyle>
          <a:p>
            <a:r>
              <a:rPr lang="en-US"/>
              <a:t>Click to edit Master 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09489" y="4672835"/>
            <a:ext cx="765505" cy="317603"/>
          </a:xfrm>
          <a:prstGeom prst="rect">
            <a:avLst/>
          </a:prstGeom>
        </p:spPr>
      </p:pic>
      <p:sp>
        <p:nvSpPr>
          <p:cNvPr id="12" name="Content Placeholder 3"/>
          <p:cNvSpPr>
            <a:spLocks noGrp="1"/>
          </p:cNvSpPr>
          <p:nvPr>
            <p:ph sz="quarter" idx="13"/>
          </p:nvPr>
        </p:nvSpPr>
        <p:spPr>
          <a:xfrm>
            <a:off x="621553" y="1224708"/>
            <a:ext cx="2435053" cy="2914650"/>
          </a:xfrm>
        </p:spPr>
        <p:txBody>
          <a:bodyPr lIns="0" tIns="0" rIns="0" bIns="0">
            <a:noAutofit/>
          </a:bodyPr>
          <a:lstStyle>
            <a:lvl1pPr marL="0" indent="0">
              <a:spcBef>
                <a:spcPts val="400"/>
              </a:spcBef>
              <a:buNone/>
              <a:defRPr sz="1400">
                <a:solidFill>
                  <a:srgbClr val="002A41"/>
                </a:solidFill>
                <a:latin typeface="Arial"/>
                <a:cs typeface="Arial"/>
              </a:defRPr>
            </a:lvl1pPr>
            <a:lvl2pPr marL="288000" indent="-288000">
              <a:spcBef>
                <a:spcPts val="400"/>
              </a:spcBef>
              <a:buClr>
                <a:srgbClr val="68246D"/>
              </a:buClr>
              <a:buFont typeface="Arial"/>
              <a:buChar char="•"/>
              <a:defRPr sz="1400">
                <a:solidFill>
                  <a:srgbClr val="002A41"/>
                </a:solidFill>
                <a:latin typeface="Arial"/>
                <a:cs typeface="Arial"/>
              </a:defRPr>
            </a:lvl2pPr>
            <a:lvl3pPr marL="576000" indent="-288000">
              <a:spcBef>
                <a:spcPts val="400"/>
              </a:spcBef>
              <a:buFont typeface="Lucida Grande"/>
              <a:buChar char="–"/>
              <a:defRPr sz="1400">
                <a:solidFill>
                  <a:srgbClr val="002A41"/>
                </a:solidFill>
                <a:latin typeface="Arial"/>
                <a:cs typeface="Arial"/>
              </a:defRPr>
            </a:lvl3pPr>
            <a:lvl4pPr>
              <a:defRPr sz="1800">
                <a:latin typeface="Arial"/>
                <a:cs typeface="Arial"/>
              </a:defRPr>
            </a:lvl4pPr>
            <a:lvl5pPr>
              <a:defRPr sz="1800">
                <a:latin typeface="Arial"/>
                <a:cs typeface="Arial"/>
              </a:defRPr>
            </a:lvl5pPr>
          </a:lstStyle>
          <a:p>
            <a:pPr lvl="0"/>
            <a:r>
              <a:rPr lang="en-US"/>
              <a:t>Edit Master text styles</a:t>
            </a:r>
          </a:p>
          <a:p>
            <a:pPr lvl="1"/>
            <a:r>
              <a:rPr lang="en-US"/>
              <a:t>Second level</a:t>
            </a:r>
          </a:p>
          <a:p>
            <a:pPr lvl="2"/>
            <a:r>
              <a:rPr lang="en-US"/>
              <a:t>Third level</a:t>
            </a:r>
          </a:p>
        </p:txBody>
      </p:sp>
      <p:sp>
        <p:nvSpPr>
          <p:cNvPr id="14" name="Content Placeholder 3"/>
          <p:cNvSpPr>
            <a:spLocks noGrp="1"/>
          </p:cNvSpPr>
          <p:nvPr>
            <p:ph sz="quarter" idx="14"/>
          </p:nvPr>
        </p:nvSpPr>
        <p:spPr>
          <a:xfrm>
            <a:off x="3355221" y="1224708"/>
            <a:ext cx="2435053" cy="2914650"/>
          </a:xfrm>
        </p:spPr>
        <p:txBody>
          <a:bodyPr lIns="0" tIns="0" rIns="0" bIns="0">
            <a:noAutofit/>
          </a:bodyPr>
          <a:lstStyle>
            <a:lvl1pPr marL="0" indent="0">
              <a:spcBef>
                <a:spcPts val="400"/>
              </a:spcBef>
              <a:buNone/>
              <a:defRPr sz="1400">
                <a:solidFill>
                  <a:srgbClr val="002A41"/>
                </a:solidFill>
                <a:latin typeface="Arial"/>
                <a:cs typeface="Arial"/>
              </a:defRPr>
            </a:lvl1pPr>
            <a:lvl2pPr marL="288000" indent="-288000">
              <a:spcBef>
                <a:spcPts val="400"/>
              </a:spcBef>
              <a:buClr>
                <a:srgbClr val="68246D"/>
              </a:buClr>
              <a:buFont typeface="Arial"/>
              <a:buChar char="•"/>
              <a:defRPr sz="1400">
                <a:solidFill>
                  <a:srgbClr val="002A41"/>
                </a:solidFill>
                <a:latin typeface="Arial"/>
                <a:cs typeface="Arial"/>
              </a:defRPr>
            </a:lvl2pPr>
            <a:lvl3pPr marL="576000" indent="-288000">
              <a:spcBef>
                <a:spcPts val="400"/>
              </a:spcBef>
              <a:buFont typeface="Lucida Grande"/>
              <a:buChar char="–"/>
              <a:defRPr sz="1400">
                <a:solidFill>
                  <a:srgbClr val="002A41"/>
                </a:solidFill>
                <a:latin typeface="Arial"/>
                <a:cs typeface="Arial"/>
              </a:defRPr>
            </a:lvl3pPr>
            <a:lvl4pPr>
              <a:defRPr sz="1800">
                <a:latin typeface="Arial"/>
                <a:cs typeface="Arial"/>
              </a:defRPr>
            </a:lvl4pPr>
            <a:lvl5pPr>
              <a:defRPr sz="1800">
                <a:latin typeface="Arial"/>
                <a:cs typeface="Arial"/>
              </a:defRPr>
            </a:lvl5pPr>
          </a:lstStyle>
          <a:p>
            <a:pPr lvl="0"/>
            <a:r>
              <a:rPr lang="en-US"/>
              <a:t>Edit Master text styles</a:t>
            </a:r>
          </a:p>
          <a:p>
            <a:pPr lvl="1"/>
            <a:r>
              <a:rPr lang="en-US"/>
              <a:t>Second level</a:t>
            </a:r>
          </a:p>
          <a:p>
            <a:pPr lvl="2"/>
            <a:r>
              <a:rPr lang="en-US"/>
              <a:t>Third level</a:t>
            </a:r>
          </a:p>
        </p:txBody>
      </p:sp>
      <p:sp>
        <p:nvSpPr>
          <p:cNvPr id="15" name="Content Placeholder 3"/>
          <p:cNvSpPr>
            <a:spLocks noGrp="1"/>
          </p:cNvSpPr>
          <p:nvPr>
            <p:ph sz="quarter" idx="15"/>
          </p:nvPr>
        </p:nvSpPr>
        <p:spPr>
          <a:xfrm>
            <a:off x="6088888" y="1224708"/>
            <a:ext cx="2435053" cy="2914650"/>
          </a:xfrm>
        </p:spPr>
        <p:txBody>
          <a:bodyPr lIns="0" tIns="0" rIns="0" bIns="0">
            <a:noAutofit/>
          </a:bodyPr>
          <a:lstStyle>
            <a:lvl1pPr marL="0" indent="0">
              <a:spcBef>
                <a:spcPts val="400"/>
              </a:spcBef>
              <a:buNone/>
              <a:defRPr sz="1400">
                <a:solidFill>
                  <a:srgbClr val="002A41"/>
                </a:solidFill>
                <a:latin typeface="Arial"/>
                <a:cs typeface="Arial"/>
              </a:defRPr>
            </a:lvl1pPr>
            <a:lvl2pPr marL="288000" indent="-288000">
              <a:spcBef>
                <a:spcPts val="400"/>
              </a:spcBef>
              <a:buClr>
                <a:srgbClr val="68246D"/>
              </a:buClr>
              <a:buFont typeface="Arial"/>
              <a:buChar char="•"/>
              <a:defRPr sz="1400">
                <a:solidFill>
                  <a:srgbClr val="002A41"/>
                </a:solidFill>
                <a:latin typeface="Arial"/>
                <a:cs typeface="Arial"/>
              </a:defRPr>
            </a:lvl2pPr>
            <a:lvl3pPr marL="576000" indent="-288000">
              <a:spcBef>
                <a:spcPts val="400"/>
              </a:spcBef>
              <a:buFont typeface="Lucida Grande"/>
              <a:buChar char="–"/>
              <a:defRPr sz="1400">
                <a:solidFill>
                  <a:srgbClr val="002A41"/>
                </a:solidFill>
                <a:latin typeface="Arial"/>
                <a:cs typeface="Arial"/>
              </a:defRPr>
            </a:lvl3pPr>
            <a:lvl4pPr>
              <a:defRPr sz="1800">
                <a:latin typeface="Arial"/>
                <a:cs typeface="Arial"/>
              </a:defRPr>
            </a:lvl4pPr>
            <a:lvl5pPr>
              <a:defRPr sz="1800">
                <a:latin typeface="Arial"/>
                <a:cs typeface="Arial"/>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54770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urham Breaker Slide">
    <p:bg>
      <p:bgPr>
        <a:solidFill>
          <a:srgbClr val="A5C8D0"/>
        </a:soli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09489" y="4672835"/>
            <a:ext cx="765505" cy="317603"/>
          </a:xfrm>
          <a:prstGeom prst="rect">
            <a:avLst/>
          </a:prstGeom>
        </p:spPr>
      </p:pic>
      <p:sp>
        <p:nvSpPr>
          <p:cNvPr id="6" name="Content Placeholder 3"/>
          <p:cNvSpPr>
            <a:spLocks noGrp="1"/>
          </p:cNvSpPr>
          <p:nvPr>
            <p:ph sz="quarter" idx="11"/>
          </p:nvPr>
        </p:nvSpPr>
        <p:spPr>
          <a:xfrm>
            <a:off x="2133494" y="1224708"/>
            <a:ext cx="5168900" cy="2914650"/>
          </a:xfrm>
        </p:spPr>
        <p:txBody>
          <a:bodyPr lIns="0" tIns="0" rIns="0" bIns="0">
            <a:noAutofit/>
          </a:bodyPr>
          <a:lstStyle>
            <a:lvl1pPr marL="0" indent="0">
              <a:spcBef>
                <a:spcPts val="1000"/>
              </a:spcBef>
              <a:buNone/>
              <a:defRPr sz="2400">
                <a:solidFill>
                  <a:srgbClr val="54145A"/>
                </a:solidFill>
                <a:latin typeface="Arial"/>
                <a:cs typeface="Arial"/>
              </a:defRPr>
            </a:lvl1pPr>
            <a:lvl2pPr marL="288000" indent="-288000">
              <a:spcBef>
                <a:spcPts val="1000"/>
              </a:spcBef>
              <a:buClr>
                <a:srgbClr val="68246D"/>
              </a:buClr>
              <a:buFont typeface="Arial"/>
              <a:buChar char="•"/>
              <a:defRPr sz="2400">
                <a:solidFill>
                  <a:srgbClr val="54145A"/>
                </a:solidFill>
                <a:latin typeface="Arial"/>
                <a:cs typeface="Arial"/>
              </a:defRPr>
            </a:lvl2pPr>
            <a:lvl3pPr marL="576000" indent="-288000">
              <a:spcBef>
                <a:spcPts val="1000"/>
              </a:spcBef>
              <a:buFont typeface="Lucida Grande"/>
              <a:buChar char="–"/>
              <a:defRPr sz="2400">
                <a:solidFill>
                  <a:srgbClr val="54145A"/>
                </a:solidFill>
                <a:latin typeface="Arial"/>
                <a:cs typeface="Arial"/>
              </a:defRPr>
            </a:lvl3pPr>
            <a:lvl4pPr>
              <a:defRPr sz="1800">
                <a:latin typeface="Arial"/>
                <a:cs typeface="Arial"/>
              </a:defRPr>
            </a:lvl4pPr>
            <a:lvl5pPr>
              <a:defRPr sz="1800">
                <a:latin typeface="Arial"/>
                <a:cs typeface="Arial"/>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946740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05189BA-01D0-0648-AF2A-6B4CD6B57EC9}" type="datetimeFigureOut">
              <a:rPr lang="en-US" smtClean="0"/>
              <a:t>3/6/23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E1F0FCF-E24C-CA41-A373-9E4EFBCD4E25}" type="slidenum">
              <a:rPr lang="en-US" smtClean="0"/>
              <a:t>‹#›</a:t>
            </a:fld>
            <a:endParaRPr lang="en-US"/>
          </a:p>
        </p:txBody>
      </p:sp>
    </p:spTree>
    <p:extLst>
      <p:ext uri="{BB962C8B-B14F-4D97-AF65-F5344CB8AC3E}">
        <p14:creationId xmlns:p14="http://schemas.microsoft.com/office/powerpoint/2010/main" val="713788537"/>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2" r:id="rId6"/>
    <p:sldLayoutId id="2147483659" r:id="rId7"/>
    <p:sldLayoutId id="2147483660" r:id="rId8"/>
    <p:sldLayoutId id="2147483658" r:id="rId9"/>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308287" y="1279562"/>
            <a:ext cx="6249532" cy="974112"/>
          </a:xfrm>
        </p:spPr>
        <p:txBody>
          <a:bodyPr/>
          <a:lstStyle/>
          <a:p>
            <a:r>
              <a:rPr lang="en-GB" sz="3200" i="0">
                <a:solidFill>
                  <a:srgbClr val="3D3D3D"/>
                </a:solidFill>
                <a:effectLst/>
                <a:latin typeface="Arial" panose="020B0604020202020204" pitchFamily="34" charset="0"/>
                <a:cs typeface="Arial" panose="020B0604020202020204" pitchFamily="34" charset="0"/>
              </a:rPr>
              <a:t>Duty of candour and the courts’ approach to disclosure in proceedings </a:t>
            </a:r>
            <a:r>
              <a:rPr lang="en-GB" sz="3200" i="0" err="1">
                <a:solidFill>
                  <a:srgbClr val="3D3D3D"/>
                </a:solidFill>
                <a:effectLst/>
                <a:latin typeface="Arial" panose="020B0604020202020204" pitchFamily="34" charset="0"/>
                <a:cs typeface="Arial" panose="020B0604020202020204" pitchFamily="34" charset="0"/>
              </a:rPr>
              <a:t>pt</a:t>
            </a:r>
            <a:r>
              <a:rPr lang="en-GB" sz="3200" i="0">
                <a:solidFill>
                  <a:srgbClr val="3D3D3D"/>
                </a:solidFill>
                <a:effectLst/>
                <a:latin typeface="Arial" panose="020B0604020202020204" pitchFamily="34" charset="0"/>
                <a:cs typeface="Arial" panose="020B0604020202020204" pitchFamily="34" charset="0"/>
              </a:rPr>
              <a:t> 1</a:t>
            </a:r>
            <a:endParaRPr lang="en-US" sz="4400">
              <a:latin typeface="Arial" panose="020B0604020202020204" pitchFamily="34" charset="0"/>
              <a:cs typeface="Arial" panose="020B0604020202020204" pitchFamily="34" charset="0"/>
            </a:endParaRPr>
          </a:p>
        </p:txBody>
      </p:sp>
      <p:sp>
        <p:nvSpPr>
          <p:cNvPr id="5" name="Subtitle 2"/>
          <p:cNvSpPr>
            <a:spLocks noGrp="1"/>
          </p:cNvSpPr>
          <p:nvPr>
            <p:ph type="subTitle" idx="1"/>
          </p:nvPr>
        </p:nvSpPr>
        <p:spPr>
          <a:xfrm>
            <a:off x="308287" y="2544293"/>
            <a:ext cx="7921313" cy="1314450"/>
          </a:xfrm>
        </p:spPr>
        <p:txBody>
          <a:bodyPr/>
          <a:lstStyle/>
          <a:p>
            <a:pPr>
              <a:lnSpc>
                <a:spcPct val="110000"/>
              </a:lnSpc>
              <a:spcBef>
                <a:spcPct val="0"/>
              </a:spcBef>
            </a:pPr>
            <a:r>
              <a:rPr lang="en-GB" altLang="en-US" sz="2400"/>
              <a:t>Dr Elizabeth A O’Loughlin (Chair) </a:t>
            </a:r>
          </a:p>
          <a:p>
            <a:pPr>
              <a:lnSpc>
                <a:spcPct val="110000"/>
              </a:lnSpc>
              <a:spcBef>
                <a:spcPct val="0"/>
              </a:spcBef>
            </a:pPr>
            <a:r>
              <a:rPr lang="en-GB" altLang="en-US" sz="2400"/>
              <a:t>Cassandra Somers-</a:t>
            </a:r>
            <a:r>
              <a:rPr lang="en-GB" altLang="en-US" sz="2400" err="1"/>
              <a:t>Joce</a:t>
            </a:r>
            <a:endParaRPr lang="en-GB" altLang="en-US" sz="2400"/>
          </a:p>
          <a:p>
            <a:pPr>
              <a:lnSpc>
                <a:spcPct val="110000"/>
              </a:lnSpc>
              <a:spcBef>
                <a:spcPct val="0"/>
              </a:spcBef>
            </a:pPr>
            <a:r>
              <a:rPr lang="en-GB" altLang="en-US" sz="2400"/>
              <a:t>Gabriel Tan</a:t>
            </a:r>
          </a:p>
          <a:p>
            <a:pPr>
              <a:lnSpc>
                <a:spcPct val="110000"/>
              </a:lnSpc>
              <a:spcBef>
                <a:spcPct val="0"/>
              </a:spcBef>
            </a:pPr>
            <a:endParaRPr lang="en-GB" altLang="en-US" sz="2400"/>
          </a:p>
          <a:p>
            <a:pPr>
              <a:lnSpc>
                <a:spcPct val="110000"/>
              </a:lnSpc>
              <a:spcBef>
                <a:spcPct val="0"/>
              </a:spcBef>
            </a:pPr>
            <a:r>
              <a:rPr lang="en-GB" altLang="en-US" sz="2400"/>
              <a:t>07-03-2023 </a:t>
            </a:r>
          </a:p>
        </p:txBody>
      </p:sp>
      <p:pic>
        <p:nvPicPr>
          <p:cNvPr id="2" name="Picture 1" descr="Text&#10;&#10;Description automatically generated with medium confidence">
            <a:extLst>
              <a:ext uri="{FF2B5EF4-FFF2-40B4-BE49-F238E27FC236}">
                <a16:creationId xmlns:a16="http://schemas.microsoft.com/office/drawing/2014/main" id="{BEBF4706-3597-9495-0FE5-DAE1FB2C36D6}"/>
              </a:ext>
            </a:extLst>
          </p:cNvPr>
          <p:cNvPicPr>
            <a:picLocks noChangeAspect="1"/>
          </p:cNvPicPr>
          <p:nvPr/>
        </p:nvPicPr>
        <p:blipFill>
          <a:blip r:embed="rId3"/>
          <a:stretch>
            <a:fillRect/>
          </a:stretch>
        </p:blipFill>
        <p:spPr>
          <a:xfrm>
            <a:off x="7390322" y="142150"/>
            <a:ext cx="1456884" cy="1010899"/>
          </a:xfrm>
          <a:prstGeom prst="rect">
            <a:avLst/>
          </a:prstGeom>
        </p:spPr>
      </p:pic>
    </p:spTree>
    <p:extLst>
      <p:ext uri="{BB962C8B-B14F-4D97-AF65-F5344CB8AC3E}">
        <p14:creationId xmlns:p14="http://schemas.microsoft.com/office/powerpoint/2010/main" val="3434680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D25C6639-E8F8-4A0D-8E9C-230524A9BAD9}"/>
              </a:ext>
            </a:extLst>
          </p:cNvPr>
          <p:cNvSpPr>
            <a:spLocks noGrp="1"/>
          </p:cNvSpPr>
          <p:nvPr>
            <p:ph sz="quarter" idx="12"/>
          </p:nvPr>
        </p:nvSpPr>
        <p:spPr>
          <a:xfrm>
            <a:off x="621553" y="1004142"/>
            <a:ext cx="7900894" cy="4074695"/>
          </a:xfrm>
        </p:spPr>
        <p:txBody>
          <a:bodyPr/>
          <a:lstStyle/>
          <a:p>
            <a:endParaRPr lang="en-US" sz="2400" u="sng"/>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b="1"/>
          </a:p>
          <a:p>
            <a:pPr marL="342900" indent="-342900">
              <a:buFont typeface="Wingdings" pitchFamily="2" charset="2"/>
              <a:buChar char="Ø"/>
            </a:pPr>
            <a:endParaRPr lang="en-US" sz="2400" u="sng"/>
          </a:p>
        </p:txBody>
      </p:sp>
      <p:sp>
        <p:nvSpPr>
          <p:cNvPr id="4" name="Content Placeholder 2">
            <a:extLst>
              <a:ext uri="{FF2B5EF4-FFF2-40B4-BE49-F238E27FC236}">
                <a16:creationId xmlns:a16="http://schemas.microsoft.com/office/drawing/2014/main" id="{FD895E31-C7E4-D71A-6E6E-78DBF714E7F3}"/>
              </a:ext>
            </a:extLst>
          </p:cNvPr>
          <p:cNvSpPr txBox="1">
            <a:spLocks/>
          </p:cNvSpPr>
          <p:nvPr/>
        </p:nvSpPr>
        <p:spPr>
          <a:xfrm>
            <a:off x="620059" y="1004142"/>
            <a:ext cx="8300775" cy="3203443"/>
          </a:xfrm>
          <a:prstGeom prst="rect">
            <a:avLst/>
          </a:prstGeom>
        </p:spPr>
        <p:txBody>
          <a:bodyPr vert="horz" lIns="0" tIns="0" rIns="0" bIns="0" rtlCol="0">
            <a:noAutofit/>
          </a:bodyPr>
          <a:lstStyle>
            <a:lvl1pPr marL="0" indent="0" algn="l" defTabSz="457200" rtl="0" eaLnBrk="1" latinLnBrk="0" hangingPunct="1">
              <a:spcBef>
                <a:spcPts val="800"/>
              </a:spcBef>
              <a:buFont typeface="Arial"/>
              <a:buNone/>
              <a:defRPr sz="1800" kern="1200">
                <a:solidFill>
                  <a:srgbClr val="002A41"/>
                </a:solidFill>
                <a:latin typeface="Arial"/>
                <a:ea typeface="+mn-ea"/>
                <a:cs typeface="Arial"/>
              </a:defRPr>
            </a:lvl1pPr>
            <a:lvl2pPr marL="288000" indent="-288000" algn="l" defTabSz="457200" rtl="0" eaLnBrk="1" latinLnBrk="0" hangingPunct="1">
              <a:spcBef>
                <a:spcPts val="800"/>
              </a:spcBef>
              <a:buClr>
                <a:srgbClr val="68246D"/>
              </a:buClr>
              <a:buFont typeface="Arial"/>
              <a:buChar char="•"/>
              <a:defRPr sz="1800" kern="1200">
                <a:solidFill>
                  <a:srgbClr val="002A41"/>
                </a:solidFill>
                <a:latin typeface="Arial"/>
                <a:ea typeface="+mn-ea"/>
                <a:cs typeface="Arial"/>
              </a:defRPr>
            </a:lvl2pPr>
            <a:lvl3pPr marL="576000" indent="-288000" algn="l" defTabSz="457200" rtl="0" eaLnBrk="1" latinLnBrk="0" hangingPunct="1">
              <a:spcBef>
                <a:spcPts val="800"/>
              </a:spcBef>
              <a:buFont typeface="Lucida Grande"/>
              <a:buChar char="–"/>
              <a:defRPr sz="1800" kern="1200">
                <a:solidFill>
                  <a:srgbClr val="002A4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2800" b="1"/>
          </a:p>
        </p:txBody>
      </p:sp>
      <p:graphicFrame>
        <p:nvGraphicFramePr>
          <p:cNvPr id="6" name="Chart 5">
            <a:extLst>
              <a:ext uri="{FF2B5EF4-FFF2-40B4-BE49-F238E27FC236}">
                <a16:creationId xmlns:a16="http://schemas.microsoft.com/office/drawing/2014/main" id="{428A92BB-CEB1-C1EA-1BBA-D32219DD1CC7}"/>
              </a:ext>
            </a:extLst>
          </p:cNvPr>
          <p:cNvGraphicFramePr/>
          <p:nvPr>
            <p:extLst>
              <p:ext uri="{D42A27DB-BD31-4B8C-83A1-F6EECF244321}">
                <p14:modId xmlns:p14="http://schemas.microsoft.com/office/powerpoint/2010/main" val="4185700485"/>
              </p:ext>
            </p:extLst>
          </p:nvPr>
        </p:nvGraphicFramePr>
        <p:xfrm>
          <a:off x="414967" y="221674"/>
          <a:ext cx="8300775" cy="44374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93433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0D7DB-86BD-B18A-0BB6-C2DBB6BB902D}"/>
              </a:ext>
            </a:extLst>
          </p:cNvPr>
          <p:cNvSpPr>
            <a:spLocks noGrp="1"/>
          </p:cNvSpPr>
          <p:nvPr>
            <p:ph type="title"/>
          </p:nvPr>
        </p:nvSpPr>
        <p:spPr>
          <a:xfrm>
            <a:off x="1160704" y="1959635"/>
            <a:ext cx="7902388" cy="857250"/>
          </a:xfrm>
        </p:spPr>
        <p:txBody>
          <a:bodyPr/>
          <a:lstStyle/>
          <a:p>
            <a:r>
              <a:rPr lang="en-GB"/>
              <a:t>Consequences of breach of the duty of candour</a:t>
            </a:r>
          </a:p>
        </p:txBody>
      </p:sp>
    </p:spTree>
    <p:extLst>
      <p:ext uri="{BB962C8B-B14F-4D97-AF65-F5344CB8AC3E}">
        <p14:creationId xmlns:p14="http://schemas.microsoft.com/office/powerpoint/2010/main" val="3898471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E3E4C-5C42-CE33-88DC-915F0D3E3818}"/>
              </a:ext>
            </a:extLst>
          </p:cNvPr>
          <p:cNvSpPr>
            <a:spLocks noGrp="1"/>
          </p:cNvSpPr>
          <p:nvPr>
            <p:ph type="title"/>
          </p:nvPr>
        </p:nvSpPr>
        <p:spPr/>
        <p:txBody>
          <a:bodyPr/>
          <a:lstStyle/>
          <a:p>
            <a:r>
              <a:rPr lang="en-GB"/>
              <a:t>Consequences listed in the </a:t>
            </a:r>
            <a:r>
              <a:rPr lang="en-GB" err="1"/>
              <a:t>TSol</a:t>
            </a:r>
            <a:r>
              <a:rPr lang="en-GB"/>
              <a:t> Guidance</a:t>
            </a:r>
          </a:p>
        </p:txBody>
      </p:sp>
      <p:sp>
        <p:nvSpPr>
          <p:cNvPr id="3" name="Content Placeholder 2">
            <a:extLst>
              <a:ext uri="{FF2B5EF4-FFF2-40B4-BE49-F238E27FC236}">
                <a16:creationId xmlns:a16="http://schemas.microsoft.com/office/drawing/2014/main" id="{ABCB5159-60FD-F72B-F37D-7B369EF74187}"/>
              </a:ext>
            </a:extLst>
          </p:cNvPr>
          <p:cNvSpPr>
            <a:spLocks noGrp="1"/>
          </p:cNvSpPr>
          <p:nvPr>
            <p:ph sz="quarter" idx="12"/>
          </p:nvPr>
        </p:nvSpPr>
        <p:spPr/>
        <p:txBody>
          <a:bodyPr vert="horz" lIns="0" tIns="0" rIns="0" bIns="0" rtlCol="0" anchor="t">
            <a:noAutofit/>
          </a:bodyPr>
          <a:lstStyle/>
          <a:p>
            <a:pPr marL="285750" indent="-285750">
              <a:lnSpc>
                <a:spcPct val="90000"/>
              </a:lnSpc>
              <a:spcBef>
                <a:spcPts val="1000"/>
              </a:spcBef>
              <a:buChar char="•"/>
            </a:pPr>
            <a:r>
              <a:rPr lang="en-US"/>
              <a:t>The material if subsequently produced may not be relied on without permission of the court;</a:t>
            </a:r>
          </a:p>
          <a:p>
            <a:pPr marL="285750" indent="-285750">
              <a:lnSpc>
                <a:spcPct val="90000"/>
              </a:lnSpc>
              <a:spcBef>
                <a:spcPts val="1000"/>
              </a:spcBef>
              <a:buChar char="•"/>
            </a:pPr>
            <a:r>
              <a:rPr lang="en-US"/>
              <a:t>A formal order for disclosure;</a:t>
            </a:r>
          </a:p>
          <a:p>
            <a:pPr marL="285750" indent="-285750">
              <a:lnSpc>
                <a:spcPct val="90000"/>
              </a:lnSpc>
              <a:spcBef>
                <a:spcPts val="1000"/>
              </a:spcBef>
              <a:buChar char="•"/>
            </a:pPr>
            <a:r>
              <a:rPr lang="en-US"/>
              <a:t>The drawing of adverse evidential inferences;</a:t>
            </a:r>
          </a:p>
          <a:p>
            <a:pPr marL="285750" indent="-285750">
              <a:lnSpc>
                <a:spcPct val="90000"/>
              </a:lnSpc>
              <a:spcBef>
                <a:spcPts val="1000"/>
              </a:spcBef>
              <a:buChar char="•"/>
            </a:pPr>
            <a:r>
              <a:rPr lang="en-US"/>
              <a:t>An adverse costs order;</a:t>
            </a:r>
          </a:p>
          <a:p>
            <a:endParaRPr lang="en-GB"/>
          </a:p>
        </p:txBody>
      </p:sp>
      <p:sp>
        <p:nvSpPr>
          <p:cNvPr id="4" name="Content Placeholder 3">
            <a:extLst>
              <a:ext uri="{FF2B5EF4-FFF2-40B4-BE49-F238E27FC236}">
                <a16:creationId xmlns:a16="http://schemas.microsoft.com/office/drawing/2014/main" id="{A335DB55-31DD-6920-27DC-A27C600737CA}"/>
              </a:ext>
            </a:extLst>
          </p:cNvPr>
          <p:cNvSpPr>
            <a:spLocks noGrp="1"/>
          </p:cNvSpPr>
          <p:nvPr>
            <p:ph sz="quarter" idx="13"/>
          </p:nvPr>
        </p:nvSpPr>
        <p:spPr/>
        <p:txBody>
          <a:bodyPr vert="horz" lIns="0" tIns="0" rIns="0" bIns="0" rtlCol="0" anchor="t">
            <a:noAutofit/>
          </a:bodyPr>
          <a:lstStyle/>
          <a:p>
            <a:pPr marL="285750" indent="-285750">
              <a:lnSpc>
                <a:spcPct val="90000"/>
              </a:lnSpc>
              <a:spcBef>
                <a:spcPts val="1000"/>
              </a:spcBef>
              <a:buFont typeface="Arial,Sans-Serif"/>
              <a:buChar char="•"/>
            </a:pPr>
            <a:r>
              <a:rPr lang="en-US"/>
              <a:t>Proceedings for contempt of court;</a:t>
            </a:r>
          </a:p>
          <a:p>
            <a:pPr marL="285750" indent="-285750">
              <a:lnSpc>
                <a:spcPct val="90000"/>
              </a:lnSpc>
              <a:spcBef>
                <a:spcPts val="1000"/>
              </a:spcBef>
              <a:buFont typeface="Arial,Sans-Serif"/>
              <a:buChar char="•"/>
            </a:pPr>
            <a:r>
              <a:rPr lang="en-US"/>
              <a:t>Reputational damage (e.g. court recording disapproval in public judgment);</a:t>
            </a:r>
          </a:p>
          <a:p>
            <a:pPr marL="285750" indent="-285750">
              <a:lnSpc>
                <a:spcPct val="90000"/>
              </a:lnSpc>
              <a:spcBef>
                <a:spcPts val="1000"/>
              </a:spcBef>
              <a:buFont typeface="Arial,Sans-Serif"/>
              <a:buChar char="•"/>
            </a:pPr>
            <a:r>
              <a:rPr lang="en-US"/>
              <a:t>Allegations of deliberate concealment affecting the outcome of the litigation.</a:t>
            </a:r>
          </a:p>
          <a:p>
            <a:endParaRPr lang="en-GB"/>
          </a:p>
        </p:txBody>
      </p:sp>
    </p:spTree>
    <p:extLst>
      <p:ext uri="{BB962C8B-B14F-4D97-AF65-F5344CB8AC3E}">
        <p14:creationId xmlns:p14="http://schemas.microsoft.com/office/powerpoint/2010/main" val="4070562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1C43-D981-EA38-C790-07C3D04537DB}"/>
              </a:ext>
            </a:extLst>
          </p:cNvPr>
          <p:cNvSpPr>
            <a:spLocks noGrp="1"/>
          </p:cNvSpPr>
          <p:nvPr>
            <p:ph type="title"/>
          </p:nvPr>
        </p:nvSpPr>
        <p:spPr/>
        <p:txBody>
          <a:bodyPr/>
          <a:lstStyle/>
          <a:p>
            <a:r>
              <a:rPr lang="en-GB"/>
              <a:t>Other consequences coded for</a:t>
            </a:r>
          </a:p>
        </p:txBody>
      </p:sp>
      <p:sp>
        <p:nvSpPr>
          <p:cNvPr id="3" name="Content Placeholder 2">
            <a:extLst>
              <a:ext uri="{FF2B5EF4-FFF2-40B4-BE49-F238E27FC236}">
                <a16:creationId xmlns:a16="http://schemas.microsoft.com/office/drawing/2014/main" id="{42C8C4B9-8058-7764-67F6-52C790D38F7D}"/>
              </a:ext>
            </a:extLst>
          </p:cNvPr>
          <p:cNvSpPr>
            <a:spLocks noGrp="1"/>
          </p:cNvSpPr>
          <p:nvPr>
            <p:ph sz="quarter" idx="12"/>
          </p:nvPr>
        </p:nvSpPr>
        <p:spPr/>
        <p:txBody>
          <a:bodyPr vert="horz" lIns="0" tIns="0" rIns="0" bIns="0" rtlCol="0" anchor="t">
            <a:noAutofit/>
          </a:bodyPr>
          <a:lstStyle/>
          <a:p>
            <a:pPr marL="285750" indent="-285750">
              <a:lnSpc>
                <a:spcPct val="90000"/>
              </a:lnSpc>
              <a:spcBef>
                <a:spcPts val="1000"/>
              </a:spcBef>
              <a:buChar char="•"/>
            </a:pPr>
            <a:r>
              <a:rPr lang="en-US"/>
              <a:t>Hamid referrals </a:t>
            </a:r>
          </a:p>
          <a:p>
            <a:pPr marL="285750" indent="-285750">
              <a:lnSpc>
                <a:spcPct val="90000"/>
              </a:lnSpc>
              <a:spcBef>
                <a:spcPts val="1000"/>
              </a:spcBef>
              <a:buChar char="•"/>
            </a:pPr>
            <a:r>
              <a:rPr lang="en-US"/>
              <a:t>Referral of practitioners to appropriate professional body (what is the difference between this and above)</a:t>
            </a:r>
          </a:p>
          <a:p>
            <a:pPr marL="285750" indent="-285750">
              <a:lnSpc>
                <a:spcPct val="90000"/>
              </a:lnSpc>
              <a:spcBef>
                <a:spcPts val="1000"/>
              </a:spcBef>
              <a:buChar char="•"/>
            </a:pPr>
            <a:r>
              <a:rPr lang="en-US"/>
              <a:t>Wasted costs orders </a:t>
            </a:r>
            <a:endParaRPr lang="en-GB"/>
          </a:p>
        </p:txBody>
      </p:sp>
    </p:spTree>
    <p:extLst>
      <p:ext uri="{BB962C8B-B14F-4D97-AF65-F5344CB8AC3E}">
        <p14:creationId xmlns:p14="http://schemas.microsoft.com/office/powerpoint/2010/main" val="1420551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D25C6639-E8F8-4A0D-8E9C-230524A9BAD9}"/>
              </a:ext>
            </a:extLst>
          </p:cNvPr>
          <p:cNvSpPr>
            <a:spLocks noGrp="1"/>
          </p:cNvSpPr>
          <p:nvPr>
            <p:ph sz="quarter" idx="12"/>
          </p:nvPr>
        </p:nvSpPr>
        <p:spPr>
          <a:xfrm>
            <a:off x="621553" y="1004142"/>
            <a:ext cx="7900894" cy="4074695"/>
          </a:xfrm>
        </p:spPr>
        <p:txBody>
          <a:bodyPr/>
          <a:lstStyle/>
          <a:p>
            <a:endParaRPr lang="en-US" sz="2400" u="sng"/>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b="1"/>
          </a:p>
          <a:p>
            <a:pPr marL="342900" indent="-342900">
              <a:buFont typeface="Wingdings" pitchFamily="2" charset="2"/>
              <a:buChar char="Ø"/>
            </a:pPr>
            <a:endParaRPr lang="en-US" sz="2400" u="sng"/>
          </a:p>
        </p:txBody>
      </p:sp>
      <p:sp>
        <p:nvSpPr>
          <p:cNvPr id="4" name="Content Placeholder 2">
            <a:extLst>
              <a:ext uri="{FF2B5EF4-FFF2-40B4-BE49-F238E27FC236}">
                <a16:creationId xmlns:a16="http://schemas.microsoft.com/office/drawing/2014/main" id="{FD895E31-C7E4-D71A-6E6E-78DBF714E7F3}"/>
              </a:ext>
            </a:extLst>
          </p:cNvPr>
          <p:cNvSpPr txBox="1">
            <a:spLocks/>
          </p:cNvSpPr>
          <p:nvPr/>
        </p:nvSpPr>
        <p:spPr>
          <a:xfrm>
            <a:off x="620059" y="1004142"/>
            <a:ext cx="8300775" cy="3203443"/>
          </a:xfrm>
          <a:prstGeom prst="rect">
            <a:avLst/>
          </a:prstGeom>
        </p:spPr>
        <p:txBody>
          <a:bodyPr vert="horz" lIns="0" tIns="0" rIns="0" bIns="0" rtlCol="0">
            <a:noAutofit/>
          </a:bodyPr>
          <a:lstStyle>
            <a:lvl1pPr marL="0" indent="0" algn="l" defTabSz="457200" rtl="0" eaLnBrk="1" latinLnBrk="0" hangingPunct="1">
              <a:spcBef>
                <a:spcPts val="800"/>
              </a:spcBef>
              <a:buFont typeface="Arial"/>
              <a:buNone/>
              <a:defRPr sz="1800" kern="1200">
                <a:solidFill>
                  <a:srgbClr val="002A41"/>
                </a:solidFill>
                <a:latin typeface="Arial"/>
                <a:ea typeface="+mn-ea"/>
                <a:cs typeface="Arial"/>
              </a:defRPr>
            </a:lvl1pPr>
            <a:lvl2pPr marL="288000" indent="-288000" algn="l" defTabSz="457200" rtl="0" eaLnBrk="1" latinLnBrk="0" hangingPunct="1">
              <a:spcBef>
                <a:spcPts val="800"/>
              </a:spcBef>
              <a:buClr>
                <a:srgbClr val="68246D"/>
              </a:buClr>
              <a:buFont typeface="Arial"/>
              <a:buChar char="•"/>
              <a:defRPr sz="1800" kern="1200">
                <a:solidFill>
                  <a:srgbClr val="002A41"/>
                </a:solidFill>
                <a:latin typeface="Arial"/>
                <a:ea typeface="+mn-ea"/>
                <a:cs typeface="Arial"/>
              </a:defRPr>
            </a:lvl2pPr>
            <a:lvl3pPr marL="576000" indent="-288000" algn="l" defTabSz="457200" rtl="0" eaLnBrk="1" latinLnBrk="0" hangingPunct="1">
              <a:spcBef>
                <a:spcPts val="800"/>
              </a:spcBef>
              <a:buFont typeface="Lucida Grande"/>
              <a:buChar char="–"/>
              <a:defRPr sz="1800" kern="1200">
                <a:solidFill>
                  <a:srgbClr val="002A4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2800" b="1"/>
          </a:p>
        </p:txBody>
      </p:sp>
      <p:graphicFrame>
        <p:nvGraphicFramePr>
          <p:cNvPr id="6" name="Chart 5">
            <a:extLst>
              <a:ext uri="{FF2B5EF4-FFF2-40B4-BE49-F238E27FC236}">
                <a16:creationId xmlns:a16="http://schemas.microsoft.com/office/drawing/2014/main" id="{428A92BB-CEB1-C1EA-1BBA-D32219DD1CC7}"/>
              </a:ext>
            </a:extLst>
          </p:cNvPr>
          <p:cNvGraphicFramePr/>
          <p:nvPr>
            <p:extLst>
              <p:ext uri="{D42A27DB-BD31-4B8C-83A1-F6EECF244321}">
                <p14:modId xmlns:p14="http://schemas.microsoft.com/office/powerpoint/2010/main" val="1218482566"/>
              </p:ext>
            </p:extLst>
          </p:nvPr>
        </p:nvGraphicFramePr>
        <p:xfrm>
          <a:off x="421612" y="221674"/>
          <a:ext cx="8300775" cy="44374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77012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14086-4896-57C6-08AD-D9E2B503E615}"/>
              </a:ext>
            </a:extLst>
          </p:cNvPr>
          <p:cNvSpPr>
            <a:spLocks noGrp="1"/>
          </p:cNvSpPr>
          <p:nvPr>
            <p:ph type="title"/>
          </p:nvPr>
        </p:nvSpPr>
        <p:spPr/>
        <p:txBody>
          <a:bodyPr/>
          <a:lstStyle/>
          <a:p>
            <a:r>
              <a:rPr lang="en-GB"/>
              <a:t>Some preliminary observations</a:t>
            </a:r>
          </a:p>
        </p:txBody>
      </p:sp>
      <p:sp>
        <p:nvSpPr>
          <p:cNvPr id="3" name="Content Placeholder 2">
            <a:extLst>
              <a:ext uri="{FF2B5EF4-FFF2-40B4-BE49-F238E27FC236}">
                <a16:creationId xmlns:a16="http://schemas.microsoft.com/office/drawing/2014/main" id="{F100E6B7-0EF4-3D6C-6A19-425372694A54}"/>
              </a:ext>
            </a:extLst>
          </p:cNvPr>
          <p:cNvSpPr>
            <a:spLocks noGrp="1"/>
          </p:cNvSpPr>
          <p:nvPr>
            <p:ph sz="quarter" idx="12"/>
          </p:nvPr>
        </p:nvSpPr>
        <p:spPr>
          <a:xfrm>
            <a:off x="621553" y="1224708"/>
            <a:ext cx="3807190" cy="3184225"/>
          </a:xfrm>
        </p:spPr>
        <p:txBody>
          <a:bodyPr vert="horz" lIns="0" tIns="0" rIns="0" bIns="0" rtlCol="0" anchor="t">
            <a:noAutofit/>
          </a:bodyPr>
          <a:lstStyle/>
          <a:p>
            <a:pPr marL="285750" indent="-285750" algn="just">
              <a:lnSpc>
                <a:spcPct val="90000"/>
              </a:lnSpc>
              <a:spcBef>
                <a:spcPts val="1000"/>
              </a:spcBef>
              <a:buChar char="•"/>
            </a:pPr>
            <a:r>
              <a:rPr lang="en-US" sz="1600"/>
              <a:t>Even in cases involving the ‘worst’ breaches, whether they are ultimately ‘revealed’ may often depend on good faith of party/their lawyers:</a:t>
            </a:r>
            <a:r>
              <a:rPr lang="en-SG" sz="1600">
                <a:solidFill>
                  <a:srgbClr val="444444"/>
                </a:solidFill>
              </a:rPr>
              <a:t> </a:t>
            </a:r>
            <a:r>
              <a:rPr lang="en-SG" sz="1600"/>
              <a:t>Shoesmith v Ofsted [2010] EWHC 852 (Admin)</a:t>
            </a:r>
            <a:endParaRPr lang="en-US" sz="1600"/>
          </a:p>
          <a:p>
            <a:pPr marL="285750" indent="-285750" algn="just">
              <a:lnSpc>
                <a:spcPct val="90000"/>
              </a:lnSpc>
              <a:spcBef>
                <a:spcPts val="1000"/>
              </a:spcBef>
              <a:buChar char="•"/>
            </a:pPr>
            <a:r>
              <a:rPr lang="en-SG" sz="1600">
                <a:solidFill>
                  <a:schemeClr val="tx1"/>
                </a:solidFill>
              </a:rPr>
              <a:t>Adverse inferences: Seems a high bar for adverse inference to be drawn against defendants, requiring ‘extreme’ scenarios (Babbage v SSHD [2016] EWHC 148 (Admin); Amin Sino v SSHD [2011] EWHC 2249 (Admin); Tecle v SSHD [2013] EWHC 3823 (Admin))</a:t>
            </a:r>
            <a:endParaRPr lang="en-US" sz="1600">
              <a:solidFill>
                <a:schemeClr val="tx1"/>
              </a:solidFill>
            </a:endParaRPr>
          </a:p>
          <a:p>
            <a:pPr marL="285750" indent="-285750" algn="just">
              <a:lnSpc>
                <a:spcPct val="90000"/>
              </a:lnSpc>
              <a:spcBef>
                <a:spcPts val="1000"/>
              </a:spcBef>
              <a:buChar char="•"/>
            </a:pPr>
            <a:endParaRPr lang="en-US"/>
          </a:p>
        </p:txBody>
      </p:sp>
      <p:sp>
        <p:nvSpPr>
          <p:cNvPr id="4" name="Content Placeholder 3">
            <a:extLst>
              <a:ext uri="{FF2B5EF4-FFF2-40B4-BE49-F238E27FC236}">
                <a16:creationId xmlns:a16="http://schemas.microsoft.com/office/drawing/2014/main" id="{0829B23E-9F61-0D2E-B527-4CD28A75B20C}"/>
              </a:ext>
            </a:extLst>
          </p:cNvPr>
          <p:cNvSpPr>
            <a:spLocks noGrp="1"/>
          </p:cNvSpPr>
          <p:nvPr>
            <p:ph sz="quarter" idx="13"/>
          </p:nvPr>
        </p:nvSpPr>
        <p:spPr>
          <a:xfrm>
            <a:off x="4716751" y="1224708"/>
            <a:ext cx="4130680" cy="2914650"/>
          </a:xfrm>
        </p:spPr>
        <p:txBody>
          <a:bodyPr vert="horz" lIns="0" tIns="0" rIns="0" bIns="0" rtlCol="0" anchor="t">
            <a:noAutofit/>
          </a:bodyPr>
          <a:lstStyle/>
          <a:p>
            <a:pPr marL="285750" indent="-285750" algn="just">
              <a:lnSpc>
                <a:spcPct val="90000"/>
              </a:lnSpc>
              <a:spcBef>
                <a:spcPts val="1000"/>
              </a:spcBef>
              <a:buFont typeface="Arial,Sans-Serif"/>
              <a:buChar char="•"/>
            </a:pPr>
            <a:r>
              <a:rPr lang="en-SG" sz="1600"/>
              <a:t>No recorded findings of deliberate concealment against defendants in judicial review, only claimants (generally in immigration context)</a:t>
            </a:r>
            <a:endParaRPr lang="en-US" sz="1600"/>
          </a:p>
          <a:p>
            <a:pPr marL="285750" indent="-285750" algn="just">
              <a:lnSpc>
                <a:spcPct val="90000"/>
              </a:lnSpc>
              <a:spcBef>
                <a:spcPts val="1000"/>
              </a:spcBef>
              <a:buFont typeface="Arial,Sans-Serif"/>
              <a:buChar char="•"/>
            </a:pPr>
            <a:r>
              <a:rPr lang="en-SG" sz="1600"/>
              <a:t>No reported Hamid hearings convened in respect of representatives of defendants in judicial review </a:t>
            </a:r>
            <a:endParaRPr lang="en-US" sz="1600"/>
          </a:p>
          <a:p>
            <a:endParaRPr lang="en-GB"/>
          </a:p>
          <a:p>
            <a:endParaRPr lang="en-GB"/>
          </a:p>
        </p:txBody>
      </p:sp>
    </p:spTree>
    <p:extLst>
      <p:ext uri="{BB962C8B-B14F-4D97-AF65-F5344CB8AC3E}">
        <p14:creationId xmlns:p14="http://schemas.microsoft.com/office/powerpoint/2010/main" val="3621542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603F944-09AD-D6D5-B658-DB2381F53375}"/>
              </a:ext>
            </a:extLst>
          </p:cNvPr>
          <p:cNvSpPr>
            <a:spLocks noGrp="1"/>
          </p:cNvSpPr>
          <p:nvPr>
            <p:ph sz="quarter" idx="11"/>
          </p:nvPr>
        </p:nvSpPr>
        <p:spPr>
          <a:xfrm>
            <a:off x="1659041" y="1224708"/>
            <a:ext cx="5826664" cy="2914650"/>
          </a:xfrm>
        </p:spPr>
        <p:txBody>
          <a:bodyPr vert="horz" lIns="0" tIns="0" rIns="0" bIns="0" rtlCol="0" anchor="t">
            <a:noAutofit/>
          </a:bodyPr>
          <a:lstStyle/>
          <a:p>
            <a:pPr algn="ctr">
              <a:lnSpc>
                <a:spcPct val="150000"/>
              </a:lnSpc>
            </a:pPr>
            <a:r>
              <a:rPr lang="en-GB" sz="3600"/>
              <a:t>The relationship between the duty of candour and record-keeping practices</a:t>
            </a:r>
            <a:endParaRPr lang="en-US"/>
          </a:p>
        </p:txBody>
      </p:sp>
    </p:spTree>
    <p:extLst>
      <p:ext uri="{BB962C8B-B14F-4D97-AF65-F5344CB8AC3E}">
        <p14:creationId xmlns:p14="http://schemas.microsoft.com/office/powerpoint/2010/main" val="1969171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6BC5B6-9F1E-706C-1586-EEB73B00FF2B}"/>
              </a:ext>
            </a:extLst>
          </p:cNvPr>
          <p:cNvSpPr>
            <a:spLocks noGrp="1"/>
          </p:cNvSpPr>
          <p:nvPr>
            <p:ph sz="quarter" idx="12"/>
          </p:nvPr>
        </p:nvSpPr>
        <p:spPr/>
        <p:txBody>
          <a:bodyPr vert="horz" lIns="0" tIns="0" rIns="0" bIns="0" rtlCol="0" anchor="t">
            <a:noAutofit/>
          </a:bodyPr>
          <a:lstStyle/>
          <a:p>
            <a:pPr>
              <a:lnSpc>
                <a:spcPct val="90000"/>
              </a:lnSpc>
              <a:spcBef>
                <a:spcPts val="1000"/>
              </a:spcBef>
            </a:pPr>
            <a:r>
              <a:rPr lang="en-GB" b="1"/>
              <a:t>Retention frameworks, i.e.</a:t>
            </a:r>
          </a:p>
          <a:p>
            <a:pPr>
              <a:lnSpc>
                <a:spcPct val="90000"/>
              </a:lnSpc>
              <a:spcBef>
                <a:spcPts val="1000"/>
              </a:spcBef>
            </a:pPr>
            <a:endParaRPr lang="en-GB"/>
          </a:p>
          <a:p>
            <a:pPr marL="285750" indent="-285750">
              <a:lnSpc>
                <a:spcPct val="90000"/>
              </a:lnSpc>
              <a:spcBef>
                <a:spcPts val="1000"/>
              </a:spcBef>
              <a:buFont typeface="Arial,Sans-Serif"/>
              <a:buChar char="•"/>
            </a:pPr>
            <a:r>
              <a:rPr lang="en-GB"/>
              <a:t>Public Records Act 1958 </a:t>
            </a:r>
            <a:endParaRPr lang="en-US"/>
          </a:p>
          <a:p>
            <a:pPr marL="285750" indent="-285750">
              <a:lnSpc>
                <a:spcPct val="90000"/>
              </a:lnSpc>
              <a:spcBef>
                <a:spcPts val="1000"/>
              </a:spcBef>
              <a:buFont typeface="Arial,Sans-Serif"/>
              <a:buChar char="•"/>
            </a:pPr>
            <a:r>
              <a:rPr lang="en-GB"/>
              <a:t>Inquiry Rules 2006 </a:t>
            </a:r>
          </a:p>
        </p:txBody>
      </p:sp>
      <p:sp>
        <p:nvSpPr>
          <p:cNvPr id="4" name="Content Placeholder 3">
            <a:extLst>
              <a:ext uri="{FF2B5EF4-FFF2-40B4-BE49-F238E27FC236}">
                <a16:creationId xmlns:a16="http://schemas.microsoft.com/office/drawing/2014/main" id="{867A1D99-8F7B-3F1A-9698-2489F85159D0}"/>
              </a:ext>
            </a:extLst>
          </p:cNvPr>
          <p:cNvSpPr>
            <a:spLocks noGrp="1"/>
          </p:cNvSpPr>
          <p:nvPr>
            <p:ph sz="quarter" idx="13"/>
          </p:nvPr>
        </p:nvSpPr>
        <p:spPr/>
        <p:txBody>
          <a:bodyPr vert="horz" lIns="0" tIns="0" rIns="0" bIns="0" rtlCol="0" anchor="t">
            <a:noAutofit/>
          </a:bodyPr>
          <a:lstStyle/>
          <a:p>
            <a:pPr>
              <a:lnSpc>
                <a:spcPct val="90000"/>
              </a:lnSpc>
              <a:spcBef>
                <a:spcPts val="1000"/>
              </a:spcBef>
            </a:pPr>
            <a:r>
              <a:rPr lang="en-GB" b="1"/>
              <a:t>Disclosure frameworks, i.e.</a:t>
            </a:r>
            <a:endParaRPr lang="en-US"/>
          </a:p>
          <a:p>
            <a:pPr>
              <a:lnSpc>
                <a:spcPct val="90000"/>
              </a:lnSpc>
              <a:spcBef>
                <a:spcPts val="1000"/>
              </a:spcBef>
            </a:pPr>
            <a:endParaRPr lang="en-GB"/>
          </a:p>
          <a:p>
            <a:pPr marL="285750" indent="-285750">
              <a:lnSpc>
                <a:spcPct val="90000"/>
              </a:lnSpc>
              <a:spcBef>
                <a:spcPts val="1000"/>
              </a:spcBef>
              <a:buChar char="•"/>
            </a:pPr>
            <a:r>
              <a:rPr lang="en-GB"/>
              <a:t>Common law duty of candour</a:t>
            </a:r>
          </a:p>
          <a:p>
            <a:pPr marL="285750" indent="-285750">
              <a:lnSpc>
                <a:spcPct val="90000"/>
              </a:lnSpc>
              <a:spcBef>
                <a:spcPts val="1000"/>
              </a:spcBef>
              <a:buChar char="•"/>
            </a:pPr>
            <a:r>
              <a:rPr lang="en-GB"/>
              <a:t>Freedom of Information Act 2000 </a:t>
            </a:r>
          </a:p>
        </p:txBody>
      </p:sp>
    </p:spTree>
    <p:extLst>
      <p:ext uri="{BB962C8B-B14F-4D97-AF65-F5344CB8AC3E}">
        <p14:creationId xmlns:p14="http://schemas.microsoft.com/office/powerpoint/2010/main" val="820613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8AA4B-9670-6D3B-FEB0-199D50A1FE56}"/>
              </a:ext>
            </a:extLst>
          </p:cNvPr>
          <p:cNvSpPr>
            <a:spLocks noGrp="1"/>
          </p:cNvSpPr>
          <p:nvPr>
            <p:ph type="title"/>
          </p:nvPr>
        </p:nvSpPr>
        <p:spPr>
          <a:xfrm>
            <a:off x="621553" y="1722408"/>
            <a:ext cx="7902388" cy="857250"/>
          </a:xfrm>
        </p:spPr>
        <p:txBody>
          <a:bodyPr/>
          <a:lstStyle/>
          <a:p>
            <a:pPr algn="ctr"/>
            <a:r>
              <a:rPr lang="en-GB" sz="2800" b="0"/>
              <a:t>What happens when the retention duties are not complied with?</a:t>
            </a:r>
            <a:endParaRPr lang="en-US" sz="2800"/>
          </a:p>
        </p:txBody>
      </p:sp>
    </p:spTree>
    <p:extLst>
      <p:ext uri="{BB962C8B-B14F-4D97-AF65-F5344CB8AC3E}">
        <p14:creationId xmlns:p14="http://schemas.microsoft.com/office/powerpoint/2010/main" val="3157742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7AECA8-409D-58D6-C41F-ED5A29145264}"/>
              </a:ext>
            </a:extLst>
          </p:cNvPr>
          <p:cNvSpPr>
            <a:spLocks noGrp="1"/>
          </p:cNvSpPr>
          <p:nvPr>
            <p:ph sz="quarter" idx="12"/>
          </p:nvPr>
        </p:nvSpPr>
        <p:spPr>
          <a:xfrm>
            <a:off x="621553" y="513030"/>
            <a:ext cx="7893954" cy="3421451"/>
          </a:xfrm>
        </p:spPr>
        <p:txBody>
          <a:bodyPr vert="horz" lIns="0" tIns="0" rIns="0" bIns="0" rtlCol="0" anchor="t">
            <a:noAutofit/>
          </a:bodyPr>
          <a:lstStyle/>
          <a:p>
            <a:pPr marL="285750" indent="-285750">
              <a:lnSpc>
                <a:spcPct val="150000"/>
              </a:lnSpc>
              <a:spcBef>
                <a:spcPts val="1000"/>
              </a:spcBef>
              <a:buFont typeface="Wingdings,Sans-Serif"/>
              <a:buChar char="v"/>
            </a:pPr>
            <a:r>
              <a:rPr lang="en-GB"/>
              <a:t>Incomplete or missing records may lead to a partial, or total, inability to disclose information pursuant to the duty of candour</a:t>
            </a:r>
            <a:endParaRPr lang="en-US"/>
          </a:p>
          <a:p>
            <a:pPr marL="285750" indent="-285750">
              <a:lnSpc>
                <a:spcPct val="150000"/>
              </a:lnSpc>
              <a:spcBef>
                <a:spcPts val="1000"/>
              </a:spcBef>
              <a:buFont typeface="Wingdings,Sans-Serif"/>
              <a:buChar char="v"/>
            </a:pPr>
            <a:r>
              <a:rPr lang="en-GB"/>
              <a:t>Poor record keeping practices may result in vital information being discovered at a late juncture, resulting in a finding that the duty of candour has been breached</a:t>
            </a:r>
            <a:endParaRPr lang="en-US"/>
          </a:p>
          <a:p>
            <a:pPr marL="285750" indent="-285750">
              <a:lnSpc>
                <a:spcPct val="150000"/>
              </a:lnSpc>
              <a:spcBef>
                <a:spcPts val="1000"/>
              </a:spcBef>
              <a:buFont typeface="Wingdings,Sans-Serif"/>
              <a:buChar char="v"/>
            </a:pPr>
            <a:r>
              <a:rPr lang="en-GB"/>
              <a:t>Deliberate non-compliance with record-keeping frameworks such as the Public Records Act 1958 may increase the likelihood that adverse inferences or other consequences will flow from a resulting breach of the duty of candour</a:t>
            </a:r>
          </a:p>
        </p:txBody>
      </p:sp>
    </p:spTree>
    <p:extLst>
      <p:ext uri="{BB962C8B-B14F-4D97-AF65-F5344CB8AC3E}">
        <p14:creationId xmlns:p14="http://schemas.microsoft.com/office/powerpoint/2010/main" val="1081852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flipH="1">
            <a:off x="5283156" y="0"/>
            <a:ext cx="3860844" cy="3860844"/>
          </a:xfrm>
          <a:prstGeom prst="rect">
            <a:avLst/>
          </a:prstGeom>
        </p:spPr>
      </p:pic>
      <p:sp>
        <p:nvSpPr>
          <p:cNvPr id="8" name="Text Placeholder 2"/>
          <p:cNvSpPr txBox="1">
            <a:spLocks/>
          </p:cNvSpPr>
          <p:nvPr/>
        </p:nvSpPr>
        <p:spPr>
          <a:xfrm>
            <a:off x="5442426" y="45661"/>
            <a:ext cx="3497627" cy="1790336"/>
          </a:xfrm>
          <a:prstGeom prst="rect">
            <a:avLst/>
          </a:prstGeom>
        </p:spPr>
        <p:txBody>
          <a:bodyPr vert="horz" lIns="0" tIns="0" rIns="0" bIns="0" rtlCol="0">
            <a:noAutofit/>
          </a:bodyPr>
          <a:lstStyle>
            <a:lvl1pPr marL="0" indent="0" algn="l" defTabSz="457200" rtl="0" eaLnBrk="1" latinLnBrk="0" hangingPunct="1">
              <a:spcBef>
                <a:spcPts val="800"/>
              </a:spcBef>
              <a:buFont typeface="Arial"/>
              <a:buNone/>
              <a:defRPr sz="1800" b="0" i="0" kern="1200">
                <a:solidFill>
                  <a:srgbClr val="002A41"/>
                </a:solidFill>
                <a:latin typeface="Arial"/>
                <a:ea typeface="+mn-ea"/>
                <a:cs typeface="Arial"/>
              </a:defRPr>
            </a:lvl1pPr>
            <a:lvl2pPr marL="288000" indent="-288000" algn="l" defTabSz="457200" rtl="0" eaLnBrk="1" latinLnBrk="0" hangingPunct="1">
              <a:spcBef>
                <a:spcPts val="800"/>
              </a:spcBef>
              <a:buClr>
                <a:srgbClr val="68246D"/>
              </a:buClr>
              <a:buFont typeface="Arial"/>
              <a:buChar char="•"/>
              <a:defRPr sz="1800" b="0" i="0" kern="1200">
                <a:solidFill>
                  <a:srgbClr val="002A41"/>
                </a:solidFill>
                <a:latin typeface="Arial"/>
                <a:ea typeface="+mn-ea"/>
                <a:cs typeface="Arial"/>
              </a:defRPr>
            </a:lvl2pPr>
            <a:lvl3pPr marL="608400" indent="-288000" algn="l" defTabSz="457200" rtl="0" eaLnBrk="1" latinLnBrk="0" hangingPunct="1">
              <a:spcBef>
                <a:spcPts val="800"/>
              </a:spcBef>
              <a:buFont typeface="Lucida Grande"/>
              <a:buChar char="–"/>
              <a:defRPr sz="1800" b="0" i="0" kern="1200">
                <a:solidFill>
                  <a:srgbClr val="002A41"/>
                </a:solidFill>
                <a:latin typeface="Arial"/>
                <a:ea typeface="+mn-ea"/>
                <a:cs typeface="Arial"/>
              </a:defRPr>
            </a:lvl3pPr>
            <a:lvl4pPr marL="1600200" indent="-228600" algn="l" defTabSz="457200" rtl="0" eaLnBrk="1" latinLnBrk="0" hangingPunct="1">
              <a:spcBef>
                <a:spcPts val="600"/>
              </a:spcBef>
              <a:buFont typeface="Arial"/>
              <a:buChar char="–"/>
              <a:defRPr sz="1800" b="0" i="0" kern="1200">
                <a:solidFill>
                  <a:srgbClr val="002A41"/>
                </a:solidFill>
                <a:latin typeface="Arial"/>
                <a:ea typeface="+mn-ea"/>
                <a:cs typeface="Arial"/>
              </a:defRPr>
            </a:lvl4pPr>
            <a:lvl5pPr marL="2057400" indent="-228600" algn="l" defTabSz="457200" rtl="0" eaLnBrk="1" latinLnBrk="0" hangingPunct="1">
              <a:spcBef>
                <a:spcPts val="600"/>
              </a:spcBef>
              <a:buFont typeface="Arial"/>
              <a:buChar char="»"/>
              <a:defRPr sz="1800" b="0" i="0" kern="1200">
                <a:solidFill>
                  <a:srgbClr val="002A4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endParaRPr lang="en-GB" sz="2400" b="1" baseline="30000">
              <a:solidFill>
                <a:srgbClr val="FFFFFF"/>
              </a:solidFill>
              <a:latin typeface="Arial-BoldMT"/>
            </a:endParaRPr>
          </a:p>
          <a:p>
            <a:pPr>
              <a:spcBef>
                <a:spcPts val="0"/>
              </a:spcBef>
            </a:pPr>
            <a:endParaRPr lang="en-GB" sz="2400" b="1" baseline="30000">
              <a:solidFill>
                <a:srgbClr val="FFFFFF"/>
              </a:solidFill>
              <a:latin typeface="Arial-BoldMT"/>
            </a:endParaRPr>
          </a:p>
          <a:p>
            <a:pPr>
              <a:spcBef>
                <a:spcPts val="0"/>
              </a:spcBef>
            </a:pPr>
            <a:endParaRPr lang="en-US" sz="2400">
              <a:solidFill>
                <a:srgbClr val="FFFFFF"/>
              </a:solidFill>
            </a:endParaRPr>
          </a:p>
        </p:txBody>
      </p:sp>
      <p:sp>
        <p:nvSpPr>
          <p:cNvPr id="3" name="Content Placeholder 2"/>
          <p:cNvSpPr>
            <a:spLocks noGrp="1"/>
          </p:cNvSpPr>
          <p:nvPr>
            <p:ph sz="quarter" idx="12"/>
          </p:nvPr>
        </p:nvSpPr>
        <p:spPr>
          <a:xfrm>
            <a:off x="332510" y="543811"/>
            <a:ext cx="5024581" cy="4100552"/>
          </a:xfrm>
        </p:spPr>
        <p:txBody>
          <a:bodyPr vert="horz" lIns="0" tIns="0" rIns="0" bIns="0" rtlCol="0" anchor="t">
            <a:noAutofit/>
          </a:bodyPr>
          <a:lstStyle/>
          <a:p>
            <a:pPr>
              <a:lnSpc>
                <a:spcPct val="110000"/>
              </a:lnSpc>
              <a:spcBef>
                <a:spcPct val="0"/>
              </a:spcBef>
            </a:pPr>
            <a:endParaRPr lang="en-GB" altLang="en-US" sz="2800"/>
          </a:p>
          <a:p>
            <a:pPr marL="457200" indent="-457200">
              <a:lnSpc>
                <a:spcPct val="110000"/>
              </a:lnSpc>
              <a:spcBef>
                <a:spcPct val="0"/>
              </a:spcBef>
              <a:buFont typeface="Wingdings" pitchFamily="2" charset="2"/>
              <a:buChar char="Ø"/>
            </a:pPr>
            <a:r>
              <a:rPr lang="en-GB" altLang="en-US" sz="2400"/>
              <a:t>Overview of project (Elizabeth O’Loughlin)</a:t>
            </a:r>
          </a:p>
          <a:p>
            <a:pPr marL="457200" indent="-457200">
              <a:lnSpc>
                <a:spcPct val="110000"/>
              </a:lnSpc>
              <a:spcBef>
                <a:spcPct val="0"/>
              </a:spcBef>
              <a:buFont typeface="Wingdings" pitchFamily="2" charset="2"/>
              <a:buChar char="Ø"/>
            </a:pPr>
            <a:endParaRPr lang="en-GB" altLang="en-US" sz="2400"/>
          </a:p>
          <a:p>
            <a:pPr marL="457200" indent="-457200">
              <a:lnSpc>
                <a:spcPct val="110000"/>
              </a:lnSpc>
              <a:spcBef>
                <a:spcPct val="0"/>
              </a:spcBef>
              <a:buFont typeface="Wingdings" pitchFamily="2" charset="2"/>
              <a:buChar char="Ø"/>
            </a:pPr>
            <a:r>
              <a:rPr lang="en-GB" altLang="en-US" sz="2400"/>
              <a:t>Consequences of breaches (Gabriel Tan)</a:t>
            </a:r>
          </a:p>
          <a:p>
            <a:pPr marL="457200" indent="-457200">
              <a:lnSpc>
                <a:spcPct val="110000"/>
              </a:lnSpc>
              <a:spcBef>
                <a:spcPct val="0"/>
              </a:spcBef>
              <a:buFont typeface="Wingdings" pitchFamily="2" charset="2"/>
              <a:buChar char="Ø"/>
            </a:pPr>
            <a:endParaRPr lang="en-GB" altLang="en-US" sz="2400"/>
          </a:p>
          <a:p>
            <a:pPr marL="457200" indent="-457200">
              <a:lnSpc>
                <a:spcPct val="110000"/>
              </a:lnSpc>
              <a:spcBef>
                <a:spcPct val="0"/>
              </a:spcBef>
              <a:buFont typeface="Wingdings" pitchFamily="2" charset="2"/>
              <a:buChar char="Ø"/>
            </a:pPr>
            <a:r>
              <a:rPr lang="en-GB" altLang="en-US" sz="2400"/>
              <a:t>Interaction with the duty to preserve the public record (Cassandra Somers-Joce)</a:t>
            </a:r>
          </a:p>
          <a:p>
            <a:pPr>
              <a:lnSpc>
                <a:spcPct val="110000"/>
              </a:lnSpc>
              <a:spcBef>
                <a:spcPct val="0"/>
              </a:spcBef>
            </a:pPr>
            <a:endParaRPr lang="en-GB" altLang="en-US" sz="2800"/>
          </a:p>
          <a:p>
            <a:endParaRPr lang="en-US" sz="280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620806" y="115186"/>
            <a:ext cx="7902388" cy="857250"/>
          </a:xfrm>
        </p:spPr>
        <p:txBody>
          <a:bodyPr wrap="square"/>
          <a:lstStyle/>
          <a:p>
            <a:r>
              <a:rPr lang="en-US" altLang="en-US" sz="3200"/>
              <a:t>Overview of session </a:t>
            </a:r>
            <a:endParaRPr lang="en-US" sz="3200"/>
          </a:p>
        </p:txBody>
      </p:sp>
    </p:spTree>
    <p:extLst>
      <p:ext uri="{BB962C8B-B14F-4D97-AF65-F5344CB8AC3E}">
        <p14:creationId xmlns:p14="http://schemas.microsoft.com/office/powerpoint/2010/main" val="1391341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5AD3D-A2C6-F5AD-CC90-4A24E71D79FD}"/>
              </a:ext>
            </a:extLst>
          </p:cNvPr>
          <p:cNvSpPr>
            <a:spLocks noGrp="1"/>
          </p:cNvSpPr>
          <p:nvPr>
            <p:ph type="title"/>
          </p:nvPr>
        </p:nvSpPr>
        <p:spPr/>
        <p:txBody>
          <a:bodyPr/>
          <a:lstStyle/>
          <a:p>
            <a:r>
              <a:rPr lang="en-GB" b="0" i="1"/>
              <a:t>R (HM, MA and KH) v Secretary of State for the Home Department</a:t>
            </a:r>
            <a:r>
              <a:rPr lang="en-GB" b="0"/>
              <a:t> (2022)</a:t>
            </a:r>
            <a:endParaRPr lang="en-US"/>
          </a:p>
        </p:txBody>
      </p:sp>
      <p:sp>
        <p:nvSpPr>
          <p:cNvPr id="3" name="Content Placeholder 2">
            <a:extLst>
              <a:ext uri="{FF2B5EF4-FFF2-40B4-BE49-F238E27FC236}">
                <a16:creationId xmlns:a16="http://schemas.microsoft.com/office/drawing/2014/main" id="{046C59D6-7888-3DE7-FB24-649417DF7BD4}"/>
              </a:ext>
            </a:extLst>
          </p:cNvPr>
          <p:cNvSpPr>
            <a:spLocks noGrp="1"/>
          </p:cNvSpPr>
          <p:nvPr>
            <p:ph sz="quarter" idx="12"/>
          </p:nvPr>
        </p:nvSpPr>
        <p:spPr>
          <a:xfrm>
            <a:off x="621553" y="1224708"/>
            <a:ext cx="7893954" cy="2914650"/>
          </a:xfrm>
        </p:spPr>
        <p:txBody>
          <a:bodyPr vert="horz" lIns="0" tIns="0" rIns="0" bIns="0" rtlCol="0" anchor="t">
            <a:noAutofit/>
          </a:bodyPr>
          <a:lstStyle/>
          <a:p>
            <a:pPr algn="just">
              <a:lnSpc>
                <a:spcPct val="90000"/>
              </a:lnSpc>
              <a:spcBef>
                <a:spcPts val="1000"/>
              </a:spcBef>
            </a:pPr>
            <a:r>
              <a:rPr lang="en-GB"/>
              <a:t>"Having said all that to, we hope, place the failures into their proper context, it appears to us that the documents show that, taken together, the people involved in dealing with these claims and the people involved in the policies and seizures of mobile phones before that all failed to prioritise the need to ensure that everything that was done was lawful. This meant that the policies which were applied were, to use Sir James Eadie's expression, " </a:t>
            </a:r>
            <a:r>
              <a:rPr lang="en-GB" i="1"/>
              <a:t>ad hoc</a:t>
            </a:r>
            <a:r>
              <a:rPr lang="en-GB"/>
              <a:t> ". They were not clearly understood by those who were applying them, they were not clearly recorded and it was therefore more difficult than it should have been to communicate accurately and quickly what exactly those policies were."</a:t>
            </a:r>
            <a:endParaRPr lang="en-US"/>
          </a:p>
          <a:p>
            <a:pPr algn="r">
              <a:lnSpc>
                <a:spcPct val="90000"/>
              </a:lnSpc>
              <a:spcBef>
                <a:spcPts val="1000"/>
              </a:spcBef>
            </a:pPr>
            <a:r>
              <a:rPr lang="en-GB"/>
              <a:t>Lord Justice Edis at [13]</a:t>
            </a:r>
          </a:p>
        </p:txBody>
      </p:sp>
    </p:spTree>
    <p:extLst>
      <p:ext uri="{BB962C8B-B14F-4D97-AF65-F5344CB8AC3E}">
        <p14:creationId xmlns:p14="http://schemas.microsoft.com/office/powerpoint/2010/main" val="2968526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D56D2-AB93-BAE4-7911-DDEE6F2AD972}"/>
              </a:ext>
            </a:extLst>
          </p:cNvPr>
          <p:cNvSpPr>
            <a:spLocks noGrp="1"/>
          </p:cNvSpPr>
          <p:nvPr>
            <p:ph type="title"/>
          </p:nvPr>
        </p:nvSpPr>
        <p:spPr/>
        <p:txBody>
          <a:bodyPr/>
          <a:lstStyle/>
          <a:p>
            <a:r>
              <a:rPr lang="en-GB" b="0" i="1"/>
              <a:t>R (on the application of AM) v Secretary of State for the Home Department </a:t>
            </a:r>
            <a:r>
              <a:rPr lang="en-GB" b="0"/>
              <a:t>(2017)</a:t>
            </a:r>
            <a:endParaRPr lang="en-US"/>
          </a:p>
        </p:txBody>
      </p:sp>
      <p:sp>
        <p:nvSpPr>
          <p:cNvPr id="3" name="Content Placeholder 2">
            <a:extLst>
              <a:ext uri="{FF2B5EF4-FFF2-40B4-BE49-F238E27FC236}">
                <a16:creationId xmlns:a16="http://schemas.microsoft.com/office/drawing/2014/main" id="{2BD4278F-88F6-33F3-CADF-7012C789ACF6}"/>
              </a:ext>
            </a:extLst>
          </p:cNvPr>
          <p:cNvSpPr>
            <a:spLocks noGrp="1"/>
          </p:cNvSpPr>
          <p:nvPr>
            <p:ph sz="quarter" idx="12"/>
          </p:nvPr>
        </p:nvSpPr>
        <p:spPr>
          <a:xfrm>
            <a:off x="621553" y="1224708"/>
            <a:ext cx="7901208" cy="2914650"/>
          </a:xfrm>
        </p:spPr>
        <p:txBody>
          <a:bodyPr vert="horz" lIns="0" tIns="0" rIns="0" bIns="0" rtlCol="0" anchor="t">
            <a:noAutofit/>
          </a:bodyPr>
          <a:lstStyle/>
          <a:p>
            <a:r>
              <a:rPr lang="en-GB"/>
              <a:t>"In a context where there have been repeated requests for disclosure, in both this case and the others, the evidence does not include any case notes, file notes, emails or other contemporaneous records. Nor is there any material documenting the training and instructions, if any, given to interviewers and interpreters, with one limited exception which seems directed more to decision makers. Furthermore, the evidential gaps thereby created have not, in many material instances, been rectified through the medium of witness statements."</a:t>
            </a:r>
          </a:p>
          <a:p>
            <a:endParaRPr lang="en-GB"/>
          </a:p>
          <a:p>
            <a:pPr algn="r"/>
            <a:r>
              <a:rPr lang="en-GB"/>
              <a:t>Mr Justice McCloskey at [91]</a:t>
            </a:r>
          </a:p>
        </p:txBody>
      </p:sp>
    </p:spTree>
    <p:extLst>
      <p:ext uri="{BB962C8B-B14F-4D97-AF65-F5344CB8AC3E}">
        <p14:creationId xmlns:p14="http://schemas.microsoft.com/office/powerpoint/2010/main" val="3313834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1487218" y="842134"/>
            <a:ext cx="6500842" cy="3459232"/>
          </a:xfrm>
        </p:spPr>
        <p:txBody>
          <a:bodyPr>
            <a:normAutofit/>
          </a:bodyPr>
          <a:lstStyle/>
          <a:p>
            <a:pPr algn="ctr"/>
            <a:endParaRPr lang="en-US"/>
          </a:p>
          <a:p>
            <a:endParaRPr lang="en-US"/>
          </a:p>
          <a:p>
            <a:pPr algn="ctr"/>
            <a:r>
              <a:rPr lang="en-US" sz="4400" b="1"/>
              <a:t>Thank you!</a:t>
            </a:r>
          </a:p>
          <a:p>
            <a:pPr>
              <a:spcBef>
                <a:spcPct val="0"/>
              </a:spcBef>
            </a:pPr>
            <a:endParaRPr lang="en-GB" altLang="en-US"/>
          </a:p>
          <a:p>
            <a:pPr algn="ctr">
              <a:spcBef>
                <a:spcPct val="0"/>
              </a:spcBef>
            </a:pPr>
            <a:r>
              <a:rPr lang="en-GB" altLang="en-US" sz="2800" b="1"/>
              <a:t>Questions?</a:t>
            </a:r>
          </a:p>
          <a:p>
            <a:pPr>
              <a:spcBef>
                <a:spcPct val="0"/>
              </a:spcBef>
            </a:pPr>
            <a:endParaRPr lang="en-GB" altLang="en-US" sz="2800" b="1"/>
          </a:p>
          <a:p>
            <a:pPr>
              <a:spcBef>
                <a:spcPct val="0"/>
              </a:spcBef>
            </a:pPr>
            <a:endParaRPr lang="en-GB" altLang="en-US" sz="2800" b="1"/>
          </a:p>
        </p:txBody>
      </p:sp>
    </p:spTree>
    <p:extLst>
      <p:ext uri="{BB962C8B-B14F-4D97-AF65-F5344CB8AC3E}">
        <p14:creationId xmlns:p14="http://schemas.microsoft.com/office/powerpoint/2010/main" val="1370790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D25C6639-E8F8-4A0D-8E9C-230524A9BAD9}"/>
              </a:ext>
            </a:extLst>
          </p:cNvPr>
          <p:cNvSpPr>
            <a:spLocks noGrp="1"/>
          </p:cNvSpPr>
          <p:nvPr>
            <p:ph sz="quarter" idx="12"/>
          </p:nvPr>
        </p:nvSpPr>
        <p:spPr>
          <a:xfrm>
            <a:off x="593843" y="1394691"/>
            <a:ext cx="8280907" cy="3423778"/>
          </a:xfrm>
        </p:spPr>
        <p:txBody>
          <a:bodyPr/>
          <a:lstStyle/>
          <a:p>
            <a:pPr marL="457200" indent="-457200">
              <a:buFont typeface="Wingdings" pitchFamily="2" charset="2"/>
              <a:buChar char="Ø"/>
            </a:pPr>
            <a:r>
              <a:rPr lang="en-US" sz="2400">
                <a:latin typeface="Arial" panose="020B0604020202020204" pitchFamily="34" charset="0"/>
                <a:cs typeface="Arial" panose="020B0604020202020204" pitchFamily="34" charset="0"/>
              </a:rPr>
              <a:t>Grant: Transparency and Judicial Review: An Empirical Study of the Duty of </a:t>
            </a:r>
            <a:r>
              <a:rPr lang="en-US" sz="2400" err="1">
                <a:latin typeface="Arial" panose="020B0604020202020204" pitchFamily="34" charset="0"/>
                <a:cs typeface="Arial" panose="020B0604020202020204" pitchFamily="34" charset="0"/>
              </a:rPr>
              <a:t>Candour</a:t>
            </a:r>
            <a:r>
              <a:rPr lang="en-US" sz="2400">
                <a:latin typeface="Arial" panose="020B0604020202020204" pitchFamily="34" charset="0"/>
                <a:cs typeface="Arial" panose="020B0604020202020204" pitchFamily="34" charset="0"/>
              </a:rPr>
              <a:t> (Nuffield Foundation, August 22-July 23)</a:t>
            </a:r>
          </a:p>
          <a:p>
            <a:pPr marL="457200" indent="-457200">
              <a:buFont typeface="Wingdings" pitchFamily="2" charset="2"/>
              <a:buChar char="Ø"/>
            </a:pPr>
            <a:endParaRPr lang="en-US" sz="2400">
              <a:latin typeface="Arial" panose="020B0604020202020204" pitchFamily="34" charset="0"/>
              <a:cs typeface="Arial" panose="020B0604020202020204" pitchFamily="34" charset="0"/>
            </a:endParaRPr>
          </a:p>
          <a:p>
            <a:pPr marL="457200" indent="-457200">
              <a:buFont typeface="Wingdings" pitchFamily="2" charset="2"/>
              <a:buChar char="Ø"/>
            </a:pPr>
            <a:r>
              <a:rPr lang="en-US" sz="2400">
                <a:latin typeface="Arial" panose="020B0604020202020204" pitchFamily="34" charset="0"/>
                <a:cs typeface="Arial" panose="020B0604020202020204" pitchFamily="34" charset="0"/>
              </a:rPr>
              <a:t>3 Work Packages: WP1: Content analysis of DOC in judicial review; WP2: Semi-structured elite interviews with public law practitioners; WP3: Testing suite of reform options</a:t>
            </a:r>
          </a:p>
          <a:p>
            <a:endParaRPr lang="en-GB" sz="3600"/>
          </a:p>
          <a:p>
            <a:pPr marL="342900" indent="-342900">
              <a:buFont typeface="Wingdings" pitchFamily="2" charset="2"/>
              <a:buChar char="Ø"/>
            </a:pPr>
            <a:endParaRPr lang="en-GB" sz="3600"/>
          </a:p>
          <a:p>
            <a:pPr marL="342900" indent="-342900">
              <a:buFont typeface="Wingdings" pitchFamily="2" charset="2"/>
              <a:buChar char="Ø"/>
            </a:pPr>
            <a:endParaRPr lang="en-GB" sz="3600" b="1" i="1" u="sng"/>
          </a:p>
          <a:p>
            <a:pPr marL="342900" indent="-342900">
              <a:buFont typeface="Wingdings" pitchFamily="2" charset="2"/>
              <a:buChar char="Ø"/>
            </a:pPr>
            <a:endParaRPr lang="en-GB" sz="3600"/>
          </a:p>
          <a:p>
            <a:pPr marL="342900" indent="-342900">
              <a:buFont typeface="Wingdings" pitchFamily="2" charset="2"/>
              <a:buChar char="Ø"/>
            </a:pPr>
            <a:endParaRPr lang="en-US" sz="2400" u="sng"/>
          </a:p>
        </p:txBody>
      </p:sp>
      <p:pic>
        <p:nvPicPr>
          <p:cNvPr id="4" name="Picture 3" descr="Text&#10;&#10;Description automatically generated with medium confidence">
            <a:extLst>
              <a:ext uri="{FF2B5EF4-FFF2-40B4-BE49-F238E27FC236}">
                <a16:creationId xmlns:a16="http://schemas.microsoft.com/office/drawing/2014/main" id="{EABA2E45-2B87-E92A-C5B5-94204B26E519}"/>
              </a:ext>
            </a:extLst>
          </p:cNvPr>
          <p:cNvPicPr>
            <a:picLocks noChangeAspect="1"/>
          </p:cNvPicPr>
          <p:nvPr/>
        </p:nvPicPr>
        <p:blipFill rotWithShape="1">
          <a:blip r:embed="rId3"/>
          <a:srcRect l="10" r="10"/>
          <a:stretch/>
        </p:blipFill>
        <p:spPr>
          <a:xfrm>
            <a:off x="6468435" y="119103"/>
            <a:ext cx="1704351" cy="1182611"/>
          </a:xfrm>
          <a:prstGeom prst="rect">
            <a:avLst/>
          </a:prstGeom>
        </p:spPr>
      </p:pic>
      <p:sp>
        <p:nvSpPr>
          <p:cNvPr id="2" name="Title 1"/>
          <p:cNvSpPr>
            <a:spLocks noGrp="1"/>
          </p:cNvSpPr>
          <p:nvPr>
            <p:ph type="title"/>
          </p:nvPr>
        </p:nvSpPr>
        <p:spPr>
          <a:xfrm>
            <a:off x="686208" y="444464"/>
            <a:ext cx="7902388" cy="857250"/>
          </a:xfrm>
        </p:spPr>
        <p:txBody>
          <a:bodyPr anchor="t">
            <a:normAutofit/>
          </a:bodyPr>
          <a:lstStyle/>
          <a:p>
            <a:r>
              <a:rPr lang="en-US" sz="3200"/>
              <a:t>	The Project</a:t>
            </a:r>
          </a:p>
        </p:txBody>
      </p:sp>
    </p:spTree>
    <p:extLst>
      <p:ext uri="{BB962C8B-B14F-4D97-AF65-F5344CB8AC3E}">
        <p14:creationId xmlns:p14="http://schemas.microsoft.com/office/powerpoint/2010/main" val="217267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1553" y="277484"/>
            <a:ext cx="7902388" cy="857250"/>
          </a:xfrm>
        </p:spPr>
        <p:txBody>
          <a:bodyPr anchor="t">
            <a:normAutofit/>
          </a:bodyPr>
          <a:lstStyle/>
          <a:p>
            <a:r>
              <a:rPr lang="en-GB" sz="3200" u="sng"/>
              <a:t>The Content Analysis Study</a:t>
            </a:r>
            <a:endParaRPr lang="en-US" sz="3200"/>
          </a:p>
        </p:txBody>
      </p:sp>
      <p:sp>
        <p:nvSpPr>
          <p:cNvPr id="11" name="Content Placeholder 2">
            <a:extLst>
              <a:ext uri="{FF2B5EF4-FFF2-40B4-BE49-F238E27FC236}">
                <a16:creationId xmlns:a16="http://schemas.microsoft.com/office/drawing/2014/main" id="{D25C6639-E8F8-4A0D-8E9C-230524A9BAD9}"/>
              </a:ext>
            </a:extLst>
          </p:cNvPr>
          <p:cNvSpPr>
            <a:spLocks noGrp="1"/>
          </p:cNvSpPr>
          <p:nvPr>
            <p:ph sz="quarter" idx="12"/>
          </p:nvPr>
        </p:nvSpPr>
        <p:spPr>
          <a:xfrm>
            <a:off x="621553" y="1004142"/>
            <a:ext cx="7900894" cy="4074695"/>
          </a:xfrm>
        </p:spPr>
        <p:txBody>
          <a:bodyPr/>
          <a:lstStyle/>
          <a:p>
            <a:endParaRPr lang="en-US" sz="2400" u="sng"/>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b="1"/>
          </a:p>
          <a:p>
            <a:pPr marL="342900" indent="-342900">
              <a:buFont typeface="Wingdings" pitchFamily="2" charset="2"/>
              <a:buChar char="Ø"/>
            </a:pPr>
            <a:endParaRPr lang="en-US" sz="2400" u="sng"/>
          </a:p>
        </p:txBody>
      </p:sp>
      <p:sp>
        <p:nvSpPr>
          <p:cNvPr id="4" name="Content Placeholder 2">
            <a:extLst>
              <a:ext uri="{FF2B5EF4-FFF2-40B4-BE49-F238E27FC236}">
                <a16:creationId xmlns:a16="http://schemas.microsoft.com/office/drawing/2014/main" id="{FD895E31-C7E4-D71A-6E6E-78DBF714E7F3}"/>
              </a:ext>
            </a:extLst>
          </p:cNvPr>
          <p:cNvSpPr txBox="1">
            <a:spLocks/>
          </p:cNvSpPr>
          <p:nvPr/>
        </p:nvSpPr>
        <p:spPr>
          <a:xfrm>
            <a:off x="620059" y="1004142"/>
            <a:ext cx="8300775" cy="3203443"/>
          </a:xfrm>
          <a:prstGeom prst="rect">
            <a:avLst/>
          </a:prstGeom>
        </p:spPr>
        <p:txBody>
          <a:bodyPr vert="horz" lIns="0" tIns="0" rIns="0" bIns="0" rtlCol="0">
            <a:noAutofit/>
          </a:bodyPr>
          <a:lstStyle>
            <a:lvl1pPr marL="0" indent="0" algn="l" defTabSz="457200" rtl="0" eaLnBrk="1" latinLnBrk="0" hangingPunct="1">
              <a:spcBef>
                <a:spcPts val="800"/>
              </a:spcBef>
              <a:buFont typeface="Arial"/>
              <a:buNone/>
              <a:defRPr sz="1800" kern="1200">
                <a:solidFill>
                  <a:srgbClr val="002A41"/>
                </a:solidFill>
                <a:latin typeface="Arial"/>
                <a:ea typeface="+mn-ea"/>
                <a:cs typeface="Arial"/>
              </a:defRPr>
            </a:lvl1pPr>
            <a:lvl2pPr marL="288000" indent="-288000" algn="l" defTabSz="457200" rtl="0" eaLnBrk="1" latinLnBrk="0" hangingPunct="1">
              <a:spcBef>
                <a:spcPts val="800"/>
              </a:spcBef>
              <a:buClr>
                <a:srgbClr val="68246D"/>
              </a:buClr>
              <a:buFont typeface="Arial"/>
              <a:buChar char="•"/>
              <a:defRPr sz="1800" kern="1200">
                <a:solidFill>
                  <a:srgbClr val="002A41"/>
                </a:solidFill>
                <a:latin typeface="Arial"/>
                <a:ea typeface="+mn-ea"/>
                <a:cs typeface="Arial"/>
              </a:defRPr>
            </a:lvl2pPr>
            <a:lvl3pPr marL="576000" indent="-288000" algn="l" defTabSz="457200" rtl="0" eaLnBrk="1" latinLnBrk="0" hangingPunct="1">
              <a:spcBef>
                <a:spcPts val="800"/>
              </a:spcBef>
              <a:buFont typeface="Lucida Grande"/>
              <a:buChar char="–"/>
              <a:defRPr sz="1800" kern="1200">
                <a:solidFill>
                  <a:srgbClr val="002A4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Wingdings" pitchFamily="2" charset="2"/>
              <a:buChar char="Ø"/>
            </a:pPr>
            <a:r>
              <a:rPr lang="en-US" sz="2800"/>
              <a:t>“A distinctively legal form of empiricism” (Hall &amp; Wright, 2008)</a:t>
            </a:r>
          </a:p>
          <a:p>
            <a:pPr marL="285750" indent="-285750">
              <a:buFont typeface="Wingdings" pitchFamily="2" charset="2"/>
              <a:buChar char="Ø"/>
            </a:pPr>
            <a:r>
              <a:rPr lang="en-US" sz="2800"/>
              <a:t> Total dataset: 525 decisions (collated up to October 30 2022)</a:t>
            </a:r>
          </a:p>
          <a:p>
            <a:pPr marL="285750" indent="-285750">
              <a:buFont typeface="Wingdings" pitchFamily="2" charset="2"/>
              <a:buChar char="Ø"/>
            </a:pPr>
            <a:r>
              <a:rPr lang="en-US" sz="2800"/>
              <a:t>475 processed so far</a:t>
            </a:r>
          </a:p>
          <a:p>
            <a:pPr marL="285750" indent="-285750">
              <a:buFont typeface="Wingdings" pitchFamily="2" charset="2"/>
              <a:buChar char="Ø"/>
            </a:pPr>
            <a:r>
              <a:rPr lang="en-US" sz="2800"/>
              <a:t>Current dataset: </a:t>
            </a:r>
            <a:r>
              <a:rPr lang="en-US" sz="2800" b="1"/>
              <a:t>257 decisions</a:t>
            </a:r>
          </a:p>
          <a:p>
            <a:pPr marL="285750" indent="-285750">
              <a:buFont typeface="Wingdings" pitchFamily="2" charset="2"/>
              <a:buChar char="Ø"/>
            </a:pPr>
            <a:r>
              <a:rPr lang="en-US" sz="2800" b="1"/>
              <a:t>CAVEAT</a:t>
            </a:r>
          </a:p>
        </p:txBody>
      </p:sp>
    </p:spTree>
    <p:extLst>
      <p:ext uri="{BB962C8B-B14F-4D97-AF65-F5344CB8AC3E}">
        <p14:creationId xmlns:p14="http://schemas.microsoft.com/office/powerpoint/2010/main" val="1804634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D25C6639-E8F8-4A0D-8E9C-230524A9BAD9}"/>
              </a:ext>
            </a:extLst>
          </p:cNvPr>
          <p:cNvSpPr>
            <a:spLocks noGrp="1"/>
          </p:cNvSpPr>
          <p:nvPr>
            <p:ph sz="quarter" idx="12"/>
          </p:nvPr>
        </p:nvSpPr>
        <p:spPr>
          <a:xfrm>
            <a:off x="621553" y="1004142"/>
            <a:ext cx="7900894" cy="4074695"/>
          </a:xfrm>
        </p:spPr>
        <p:txBody>
          <a:bodyPr/>
          <a:lstStyle/>
          <a:p>
            <a:endParaRPr lang="en-US" sz="2400" u="sng"/>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b="1"/>
          </a:p>
          <a:p>
            <a:pPr marL="342900" indent="-342900">
              <a:buFont typeface="Wingdings" pitchFamily="2" charset="2"/>
              <a:buChar char="Ø"/>
            </a:pPr>
            <a:endParaRPr lang="en-US" sz="2400" u="sng"/>
          </a:p>
        </p:txBody>
      </p:sp>
      <p:sp>
        <p:nvSpPr>
          <p:cNvPr id="4" name="Content Placeholder 2">
            <a:extLst>
              <a:ext uri="{FF2B5EF4-FFF2-40B4-BE49-F238E27FC236}">
                <a16:creationId xmlns:a16="http://schemas.microsoft.com/office/drawing/2014/main" id="{FD895E31-C7E4-D71A-6E6E-78DBF714E7F3}"/>
              </a:ext>
            </a:extLst>
          </p:cNvPr>
          <p:cNvSpPr txBox="1">
            <a:spLocks/>
          </p:cNvSpPr>
          <p:nvPr/>
        </p:nvSpPr>
        <p:spPr>
          <a:xfrm>
            <a:off x="620059" y="1004142"/>
            <a:ext cx="8300775" cy="3203443"/>
          </a:xfrm>
          <a:prstGeom prst="rect">
            <a:avLst/>
          </a:prstGeom>
        </p:spPr>
        <p:txBody>
          <a:bodyPr vert="horz" lIns="0" tIns="0" rIns="0" bIns="0" rtlCol="0">
            <a:noAutofit/>
          </a:bodyPr>
          <a:lstStyle>
            <a:lvl1pPr marL="0" indent="0" algn="l" defTabSz="457200" rtl="0" eaLnBrk="1" latinLnBrk="0" hangingPunct="1">
              <a:spcBef>
                <a:spcPts val="800"/>
              </a:spcBef>
              <a:buFont typeface="Arial"/>
              <a:buNone/>
              <a:defRPr sz="1800" kern="1200">
                <a:solidFill>
                  <a:srgbClr val="002A41"/>
                </a:solidFill>
                <a:latin typeface="Arial"/>
                <a:ea typeface="+mn-ea"/>
                <a:cs typeface="Arial"/>
              </a:defRPr>
            </a:lvl1pPr>
            <a:lvl2pPr marL="288000" indent="-288000" algn="l" defTabSz="457200" rtl="0" eaLnBrk="1" latinLnBrk="0" hangingPunct="1">
              <a:spcBef>
                <a:spcPts val="800"/>
              </a:spcBef>
              <a:buClr>
                <a:srgbClr val="68246D"/>
              </a:buClr>
              <a:buFont typeface="Arial"/>
              <a:buChar char="•"/>
              <a:defRPr sz="1800" kern="1200">
                <a:solidFill>
                  <a:srgbClr val="002A41"/>
                </a:solidFill>
                <a:latin typeface="Arial"/>
                <a:ea typeface="+mn-ea"/>
                <a:cs typeface="Arial"/>
              </a:defRPr>
            </a:lvl2pPr>
            <a:lvl3pPr marL="576000" indent="-288000" algn="l" defTabSz="457200" rtl="0" eaLnBrk="1" latinLnBrk="0" hangingPunct="1">
              <a:spcBef>
                <a:spcPts val="800"/>
              </a:spcBef>
              <a:buFont typeface="Lucida Grande"/>
              <a:buChar char="–"/>
              <a:defRPr sz="1800" kern="1200">
                <a:solidFill>
                  <a:srgbClr val="002A4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2800" b="1"/>
          </a:p>
        </p:txBody>
      </p:sp>
      <p:graphicFrame>
        <p:nvGraphicFramePr>
          <p:cNvPr id="6" name="Chart 5">
            <a:extLst>
              <a:ext uri="{FF2B5EF4-FFF2-40B4-BE49-F238E27FC236}">
                <a16:creationId xmlns:a16="http://schemas.microsoft.com/office/drawing/2014/main" id="{1BFABFBA-53E1-045B-168C-39D2E4C80182}"/>
              </a:ext>
            </a:extLst>
          </p:cNvPr>
          <p:cNvGraphicFramePr/>
          <p:nvPr>
            <p:extLst>
              <p:ext uri="{D42A27DB-BD31-4B8C-83A1-F6EECF244321}">
                <p14:modId xmlns:p14="http://schemas.microsoft.com/office/powerpoint/2010/main" val="130319826"/>
              </p:ext>
            </p:extLst>
          </p:nvPr>
        </p:nvGraphicFramePr>
        <p:xfrm>
          <a:off x="620059" y="291255"/>
          <a:ext cx="7902388" cy="432626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60370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D25C6639-E8F8-4A0D-8E9C-230524A9BAD9}"/>
              </a:ext>
            </a:extLst>
          </p:cNvPr>
          <p:cNvSpPr>
            <a:spLocks noGrp="1"/>
          </p:cNvSpPr>
          <p:nvPr>
            <p:ph sz="quarter" idx="12"/>
          </p:nvPr>
        </p:nvSpPr>
        <p:spPr>
          <a:xfrm>
            <a:off x="621553" y="1004142"/>
            <a:ext cx="7900894" cy="4074695"/>
          </a:xfrm>
        </p:spPr>
        <p:txBody>
          <a:bodyPr/>
          <a:lstStyle/>
          <a:p>
            <a:endParaRPr lang="en-US" sz="2400" u="sng"/>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b="1"/>
          </a:p>
          <a:p>
            <a:pPr marL="342900" indent="-342900">
              <a:buFont typeface="Wingdings" pitchFamily="2" charset="2"/>
              <a:buChar char="Ø"/>
            </a:pPr>
            <a:endParaRPr lang="en-US" sz="2400" u="sng"/>
          </a:p>
        </p:txBody>
      </p:sp>
      <p:sp>
        <p:nvSpPr>
          <p:cNvPr id="4" name="Content Placeholder 2">
            <a:extLst>
              <a:ext uri="{FF2B5EF4-FFF2-40B4-BE49-F238E27FC236}">
                <a16:creationId xmlns:a16="http://schemas.microsoft.com/office/drawing/2014/main" id="{FD895E31-C7E4-D71A-6E6E-78DBF714E7F3}"/>
              </a:ext>
            </a:extLst>
          </p:cNvPr>
          <p:cNvSpPr txBox="1">
            <a:spLocks/>
          </p:cNvSpPr>
          <p:nvPr/>
        </p:nvSpPr>
        <p:spPr>
          <a:xfrm>
            <a:off x="620059" y="1004142"/>
            <a:ext cx="8300775" cy="3203443"/>
          </a:xfrm>
          <a:prstGeom prst="rect">
            <a:avLst/>
          </a:prstGeom>
        </p:spPr>
        <p:txBody>
          <a:bodyPr vert="horz" lIns="0" tIns="0" rIns="0" bIns="0" rtlCol="0">
            <a:noAutofit/>
          </a:bodyPr>
          <a:lstStyle>
            <a:lvl1pPr marL="0" indent="0" algn="l" defTabSz="457200" rtl="0" eaLnBrk="1" latinLnBrk="0" hangingPunct="1">
              <a:spcBef>
                <a:spcPts val="800"/>
              </a:spcBef>
              <a:buFont typeface="Arial"/>
              <a:buNone/>
              <a:defRPr sz="1800" kern="1200">
                <a:solidFill>
                  <a:srgbClr val="002A41"/>
                </a:solidFill>
                <a:latin typeface="Arial"/>
                <a:ea typeface="+mn-ea"/>
                <a:cs typeface="Arial"/>
              </a:defRPr>
            </a:lvl1pPr>
            <a:lvl2pPr marL="288000" indent="-288000" algn="l" defTabSz="457200" rtl="0" eaLnBrk="1" latinLnBrk="0" hangingPunct="1">
              <a:spcBef>
                <a:spcPts val="800"/>
              </a:spcBef>
              <a:buClr>
                <a:srgbClr val="68246D"/>
              </a:buClr>
              <a:buFont typeface="Arial"/>
              <a:buChar char="•"/>
              <a:defRPr sz="1800" kern="1200">
                <a:solidFill>
                  <a:srgbClr val="002A41"/>
                </a:solidFill>
                <a:latin typeface="Arial"/>
                <a:ea typeface="+mn-ea"/>
                <a:cs typeface="Arial"/>
              </a:defRPr>
            </a:lvl2pPr>
            <a:lvl3pPr marL="576000" indent="-288000" algn="l" defTabSz="457200" rtl="0" eaLnBrk="1" latinLnBrk="0" hangingPunct="1">
              <a:spcBef>
                <a:spcPts val="800"/>
              </a:spcBef>
              <a:buFont typeface="Lucida Grande"/>
              <a:buChar char="–"/>
              <a:defRPr sz="1800" kern="1200">
                <a:solidFill>
                  <a:srgbClr val="002A4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2800" b="1"/>
          </a:p>
        </p:txBody>
      </p:sp>
      <p:graphicFrame>
        <p:nvGraphicFramePr>
          <p:cNvPr id="3" name="Chart 2">
            <a:extLst>
              <a:ext uri="{FF2B5EF4-FFF2-40B4-BE49-F238E27FC236}">
                <a16:creationId xmlns:a16="http://schemas.microsoft.com/office/drawing/2014/main" id="{D520614C-314D-6888-DFF2-FACC65FAC129}"/>
              </a:ext>
            </a:extLst>
          </p:cNvPr>
          <p:cNvGraphicFramePr/>
          <p:nvPr>
            <p:extLst>
              <p:ext uri="{D42A27DB-BD31-4B8C-83A1-F6EECF244321}">
                <p14:modId xmlns:p14="http://schemas.microsoft.com/office/powerpoint/2010/main" val="3153450524"/>
              </p:ext>
            </p:extLst>
          </p:nvPr>
        </p:nvGraphicFramePr>
        <p:xfrm>
          <a:off x="620059" y="320648"/>
          <a:ext cx="8052886" cy="43684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26520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D25C6639-E8F8-4A0D-8E9C-230524A9BAD9}"/>
              </a:ext>
            </a:extLst>
          </p:cNvPr>
          <p:cNvSpPr>
            <a:spLocks noGrp="1"/>
          </p:cNvSpPr>
          <p:nvPr>
            <p:ph sz="quarter" idx="12"/>
          </p:nvPr>
        </p:nvSpPr>
        <p:spPr>
          <a:xfrm>
            <a:off x="621553" y="1004142"/>
            <a:ext cx="7900894" cy="4074695"/>
          </a:xfrm>
        </p:spPr>
        <p:txBody>
          <a:bodyPr/>
          <a:lstStyle/>
          <a:p>
            <a:endParaRPr lang="en-US" sz="2400" u="sng"/>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b="1"/>
          </a:p>
          <a:p>
            <a:pPr marL="342900" indent="-342900">
              <a:buFont typeface="Wingdings" pitchFamily="2" charset="2"/>
              <a:buChar char="Ø"/>
            </a:pPr>
            <a:endParaRPr lang="en-US" sz="2400" u="sng"/>
          </a:p>
        </p:txBody>
      </p:sp>
      <p:sp>
        <p:nvSpPr>
          <p:cNvPr id="4" name="Content Placeholder 2">
            <a:extLst>
              <a:ext uri="{FF2B5EF4-FFF2-40B4-BE49-F238E27FC236}">
                <a16:creationId xmlns:a16="http://schemas.microsoft.com/office/drawing/2014/main" id="{FD895E31-C7E4-D71A-6E6E-78DBF714E7F3}"/>
              </a:ext>
            </a:extLst>
          </p:cNvPr>
          <p:cNvSpPr txBox="1">
            <a:spLocks/>
          </p:cNvSpPr>
          <p:nvPr/>
        </p:nvSpPr>
        <p:spPr>
          <a:xfrm>
            <a:off x="620059" y="1004142"/>
            <a:ext cx="8300775" cy="3203443"/>
          </a:xfrm>
          <a:prstGeom prst="rect">
            <a:avLst/>
          </a:prstGeom>
        </p:spPr>
        <p:txBody>
          <a:bodyPr vert="horz" lIns="0" tIns="0" rIns="0" bIns="0" rtlCol="0">
            <a:noAutofit/>
          </a:bodyPr>
          <a:lstStyle>
            <a:lvl1pPr marL="0" indent="0" algn="l" defTabSz="457200" rtl="0" eaLnBrk="1" latinLnBrk="0" hangingPunct="1">
              <a:spcBef>
                <a:spcPts val="800"/>
              </a:spcBef>
              <a:buFont typeface="Arial"/>
              <a:buNone/>
              <a:defRPr sz="1800" kern="1200">
                <a:solidFill>
                  <a:srgbClr val="002A41"/>
                </a:solidFill>
                <a:latin typeface="Arial"/>
                <a:ea typeface="+mn-ea"/>
                <a:cs typeface="Arial"/>
              </a:defRPr>
            </a:lvl1pPr>
            <a:lvl2pPr marL="288000" indent="-288000" algn="l" defTabSz="457200" rtl="0" eaLnBrk="1" latinLnBrk="0" hangingPunct="1">
              <a:spcBef>
                <a:spcPts val="800"/>
              </a:spcBef>
              <a:buClr>
                <a:srgbClr val="68246D"/>
              </a:buClr>
              <a:buFont typeface="Arial"/>
              <a:buChar char="•"/>
              <a:defRPr sz="1800" kern="1200">
                <a:solidFill>
                  <a:srgbClr val="002A41"/>
                </a:solidFill>
                <a:latin typeface="Arial"/>
                <a:ea typeface="+mn-ea"/>
                <a:cs typeface="Arial"/>
              </a:defRPr>
            </a:lvl2pPr>
            <a:lvl3pPr marL="576000" indent="-288000" algn="l" defTabSz="457200" rtl="0" eaLnBrk="1" latinLnBrk="0" hangingPunct="1">
              <a:spcBef>
                <a:spcPts val="800"/>
              </a:spcBef>
              <a:buFont typeface="Lucida Grande"/>
              <a:buChar char="–"/>
              <a:defRPr sz="1800" kern="1200">
                <a:solidFill>
                  <a:srgbClr val="002A4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2800" b="1"/>
          </a:p>
        </p:txBody>
      </p:sp>
      <p:graphicFrame>
        <p:nvGraphicFramePr>
          <p:cNvPr id="6" name="Chart 5">
            <a:extLst>
              <a:ext uri="{FF2B5EF4-FFF2-40B4-BE49-F238E27FC236}">
                <a16:creationId xmlns:a16="http://schemas.microsoft.com/office/drawing/2014/main" id="{428A92BB-CEB1-C1EA-1BBA-D32219DD1CC7}"/>
              </a:ext>
            </a:extLst>
          </p:cNvPr>
          <p:cNvGraphicFramePr/>
          <p:nvPr>
            <p:extLst>
              <p:ext uri="{D42A27DB-BD31-4B8C-83A1-F6EECF244321}">
                <p14:modId xmlns:p14="http://schemas.microsoft.com/office/powerpoint/2010/main" val="510118930"/>
              </p:ext>
            </p:extLst>
          </p:nvPr>
        </p:nvGraphicFramePr>
        <p:xfrm>
          <a:off x="421612" y="221674"/>
          <a:ext cx="8300775" cy="44374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50481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D25C6639-E8F8-4A0D-8E9C-230524A9BAD9}"/>
              </a:ext>
            </a:extLst>
          </p:cNvPr>
          <p:cNvSpPr>
            <a:spLocks noGrp="1"/>
          </p:cNvSpPr>
          <p:nvPr>
            <p:ph sz="quarter" idx="12"/>
          </p:nvPr>
        </p:nvSpPr>
        <p:spPr>
          <a:xfrm>
            <a:off x="621553" y="1004142"/>
            <a:ext cx="7900894" cy="4074695"/>
          </a:xfrm>
        </p:spPr>
        <p:txBody>
          <a:bodyPr/>
          <a:lstStyle/>
          <a:p>
            <a:endParaRPr lang="en-US" sz="2400" u="sng"/>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b="1"/>
          </a:p>
          <a:p>
            <a:pPr marL="342900" indent="-342900">
              <a:buFont typeface="Wingdings" pitchFamily="2" charset="2"/>
              <a:buChar char="Ø"/>
            </a:pPr>
            <a:endParaRPr lang="en-US" sz="2400" u="sng"/>
          </a:p>
        </p:txBody>
      </p:sp>
      <p:sp>
        <p:nvSpPr>
          <p:cNvPr id="4" name="Content Placeholder 2">
            <a:extLst>
              <a:ext uri="{FF2B5EF4-FFF2-40B4-BE49-F238E27FC236}">
                <a16:creationId xmlns:a16="http://schemas.microsoft.com/office/drawing/2014/main" id="{FD895E31-C7E4-D71A-6E6E-78DBF714E7F3}"/>
              </a:ext>
            </a:extLst>
          </p:cNvPr>
          <p:cNvSpPr txBox="1">
            <a:spLocks/>
          </p:cNvSpPr>
          <p:nvPr/>
        </p:nvSpPr>
        <p:spPr>
          <a:xfrm>
            <a:off x="620059" y="1004142"/>
            <a:ext cx="8300775" cy="3203443"/>
          </a:xfrm>
          <a:prstGeom prst="rect">
            <a:avLst/>
          </a:prstGeom>
        </p:spPr>
        <p:txBody>
          <a:bodyPr vert="horz" lIns="0" tIns="0" rIns="0" bIns="0" rtlCol="0">
            <a:noAutofit/>
          </a:bodyPr>
          <a:lstStyle>
            <a:lvl1pPr marL="0" indent="0" algn="l" defTabSz="457200" rtl="0" eaLnBrk="1" latinLnBrk="0" hangingPunct="1">
              <a:spcBef>
                <a:spcPts val="800"/>
              </a:spcBef>
              <a:buFont typeface="Arial"/>
              <a:buNone/>
              <a:defRPr sz="1800" kern="1200">
                <a:solidFill>
                  <a:srgbClr val="002A41"/>
                </a:solidFill>
                <a:latin typeface="Arial"/>
                <a:ea typeface="+mn-ea"/>
                <a:cs typeface="Arial"/>
              </a:defRPr>
            </a:lvl1pPr>
            <a:lvl2pPr marL="288000" indent="-288000" algn="l" defTabSz="457200" rtl="0" eaLnBrk="1" latinLnBrk="0" hangingPunct="1">
              <a:spcBef>
                <a:spcPts val="800"/>
              </a:spcBef>
              <a:buClr>
                <a:srgbClr val="68246D"/>
              </a:buClr>
              <a:buFont typeface="Arial"/>
              <a:buChar char="•"/>
              <a:defRPr sz="1800" kern="1200">
                <a:solidFill>
                  <a:srgbClr val="002A41"/>
                </a:solidFill>
                <a:latin typeface="Arial"/>
                <a:ea typeface="+mn-ea"/>
                <a:cs typeface="Arial"/>
              </a:defRPr>
            </a:lvl2pPr>
            <a:lvl3pPr marL="576000" indent="-288000" algn="l" defTabSz="457200" rtl="0" eaLnBrk="1" latinLnBrk="0" hangingPunct="1">
              <a:spcBef>
                <a:spcPts val="800"/>
              </a:spcBef>
              <a:buFont typeface="Lucida Grande"/>
              <a:buChar char="–"/>
              <a:defRPr sz="1800" kern="1200">
                <a:solidFill>
                  <a:srgbClr val="002A4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2800" b="1"/>
          </a:p>
        </p:txBody>
      </p:sp>
      <p:graphicFrame>
        <p:nvGraphicFramePr>
          <p:cNvPr id="6" name="Chart 5">
            <a:extLst>
              <a:ext uri="{FF2B5EF4-FFF2-40B4-BE49-F238E27FC236}">
                <a16:creationId xmlns:a16="http://schemas.microsoft.com/office/drawing/2014/main" id="{428A92BB-CEB1-C1EA-1BBA-D32219DD1CC7}"/>
              </a:ext>
            </a:extLst>
          </p:cNvPr>
          <p:cNvGraphicFramePr/>
          <p:nvPr>
            <p:extLst>
              <p:ext uri="{D42A27DB-BD31-4B8C-83A1-F6EECF244321}">
                <p14:modId xmlns:p14="http://schemas.microsoft.com/office/powerpoint/2010/main" val="4016446958"/>
              </p:ext>
            </p:extLst>
          </p:nvPr>
        </p:nvGraphicFramePr>
        <p:xfrm>
          <a:off x="421612" y="221674"/>
          <a:ext cx="8300775" cy="44374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65529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D25C6639-E8F8-4A0D-8E9C-230524A9BAD9}"/>
              </a:ext>
            </a:extLst>
          </p:cNvPr>
          <p:cNvSpPr>
            <a:spLocks noGrp="1"/>
          </p:cNvSpPr>
          <p:nvPr>
            <p:ph sz="quarter" idx="12"/>
          </p:nvPr>
        </p:nvSpPr>
        <p:spPr>
          <a:xfrm>
            <a:off x="621553" y="1004142"/>
            <a:ext cx="7900894" cy="4074695"/>
          </a:xfrm>
        </p:spPr>
        <p:txBody>
          <a:bodyPr/>
          <a:lstStyle/>
          <a:p>
            <a:endParaRPr lang="en-US" sz="2400" u="sng"/>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a:p>
          <a:p>
            <a:pPr marL="342900" indent="-342900">
              <a:buFont typeface="Wingdings" pitchFamily="2" charset="2"/>
              <a:buChar char="Ø"/>
            </a:pPr>
            <a:endParaRPr lang="en-GB" sz="2400" b="1"/>
          </a:p>
          <a:p>
            <a:pPr marL="342900" indent="-342900">
              <a:buFont typeface="Wingdings" pitchFamily="2" charset="2"/>
              <a:buChar char="Ø"/>
            </a:pPr>
            <a:endParaRPr lang="en-US" sz="2400" u="sng"/>
          </a:p>
        </p:txBody>
      </p:sp>
      <p:sp>
        <p:nvSpPr>
          <p:cNvPr id="4" name="Content Placeholder 2">
            <a:extLst>
              <a:ext uri="{FF2B5EF4-FFF2-40B4-BE49-F238E27FC236}">
                <a16:creationId xmlns:a16="http://schemas.microsoft.com/office/drawing/2014/main" id="{FD895E31-C7E4-D71A-6E6E-78DBF714E7F3}"/>
              </a:ext>
            </a:extLst>
          </p:cNvPr>
          <p:cNvSpPr txBox="1">
            <a:spLocks/>
          </p:cNvSpPr>
          <p:nvPr/>
        </p:nvSpPr>
        <p:spPr>
          <a:xfrm>
            <a:off x="620059" y="1004142"/>
            <a:ext cx="8300775" cy="3203443"/>
          </a:xfrm>
          <a:prstGeom prst="rect">
            <a:avLst/>
          </a:prstGeom>
        </p:spPr>
        <p:txBody>
          <a:bodyPr vert="horz" lIns="0" tIns="0" rIns="0" bIns="0" rtlCol="0">
            <a:noAutofit/>
          </a:bodyPr>
          <a:lstStyle>
            <a:lvl1pPr marL="0" indent="0" algn="l" defTabSz="457200" rtl="0" eaLnBrk="1" latinLnBrk="0" hangingPunct="1">
              <a:spcBef>
                <a:spcPts val="800"/>
              </a:spcBef>
              <a:buFont typeface="Arial"/>
              <a:buNone/>
              <a:defRPr sz="1800" kern="1200">
                <a:solidFill>
                  <a:srgbClr val="002A41"/>
                </a:solidFill>
                <a:latin typeface="Arial"/>
                <a:ea typeface="+mn-ea"/>
                <a:cs typeface="Arial"/>
              </a:defRPr>
            </a:lvl1pPr>
            <a:lvl2pPr marL="288000" indent="-288000" algn="l" defTabSz="457200" rtl="0" eaLnBrk="1" latinLnBrk="0" hangingPunct="1">
              <a:spcBef>
                <a:spcPts val="800"/>
              </a:spcBef>
              <a:buClr>
                <a:srgbClr val="68246D"/>
              </a:buClr>
              <a:buFont typeface="Arial"/>
              <a:buChar char="•"/>
              <a:defRPr sz="1800" kern="1200">
                <a:solidFill>
                  <a:srgbClr val="002A41"/>
                </a:solidFill>
                <a:latin typeface="Arial"/>
                <a:ea typeface="+mn-ea"/>
                <a:cs typeface="Arial"/>
              </a:defRPr>
            </a:lvl2pPr>
            <a:lvl3pPr marL="576000" indent="-288000" algn="l" defTabSz="457200" rtl="0" eaLnBrk="1" latinLnBrk="0" hangingPunct="1">
              <a:spcBef>
                <a:spcPts val="800"/>
              </a:spcBef>
              <a:buFont typeface="Lucida Grande"/>
              <a:buChar char="–"/>
              <a:defRPr sz="1800" kern="1200">
                <a:solidFill>
                  <a:srgbClr val="002A4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sz="2800" b="1"/>
          </a:p>
        </p:txBody>
      </p:sp>
      <p:graphicFrame>
        <p:nvGraphicFramePr>
          <p:cNvPr id="6" name="Chart 5">
            <a:extLst>
              <a:ext uri="{FF2B5EF4-FFF2-40B4-BE49-F238E27FC236}">
                <a16:creationId xmlns:a16="http://schemas.microsoft.com/office/drawing/2014/main" id="{428A92BB-CEB1-C1EA-1BBA-D32219DD1CC7}"/>
              </a:ext>
            </a:extLst>
          </p:cNvPr>
          <p:cNvGraphicFramePr/>
          <p:nvPr>
            <p:extLst>
              <p:ext uri="{D42A27DB-BD31-4B8C-83A1-F6EECF244321}">
                <p14:modId xmlns:p14="http://schemas.microsoft.com/office/powerpoint/2010/main" val="2466403886"/>
              </p:ext>
            </p:extLst>
          </p:nvPr>
        </p:nvGraphicFramePr>
        <p:xfrm>
          <a:off x="421612" y="221674"/>
          <a:ext cx="8300775" cy="44374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26707461"/>
      </p:ext>
    </p:extLst>
  </p:cSld>
  <p:clrMapOvr>
    <a:masterClrMapping/>
  </p:clrMapOvr>
</p:sld>
</file>

<file path=ppt/theme/theme1.xml><?xml version="1.0" encoding="utf-8"?>
<a:theme xmlns:a="http://schemas.openxmlformats.org/drawingml/2006/main" name="Office Theme">
  <a:themeElements>
    <a:clrScheme name="Durham University">
      <a:dk1>
        <a:srgbClr val="002A41"/>
      </a:dk1>
      <a:lt1>
        <a:sysClr val="window" lastClr="FFFFFF"/>
      </a:lt1>
      <a:dk2>
        <a:srgbClr val="54145A"/>
      </a:dk2>
      <a:lt2>
        <a:srgbClr val="CBA8B1"/>
      </a:lt2>
      <a:accent1>
        <a:srgbClr val="00AEEF"/>
      </a:accent1>
      <a:accent2>
        <a:srgbClr val="A5C8D0"/>
      </a:accent2>
      <a:accent3>
        <a:srgbClr val="AFA961"/>
      </a:accent3>
      <a:accent4>
        <a:srgbClr val="B3BDB1"/>
      </a:accent4>
      <a:accent5>
        <a:srgbClr val="FFD53A"/>
      </a:accent5>
      <a:accent6>
        <a:srgbClr val="DACDA2"/>
      </a:accent6>
      <a:hlink>
        <a:srgbClr val="BE1E2D"/>
      </a:hlink>
      <a:folHlink>
        <a:srgbClr val="B6AAA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12ACE1B8981554C8C9C3E77AF6D6282" ma:contentTypeVersion="12" ma:contentTypeDescription="Create a new document." ma:contentTypeScope="" ma:versionID="ec43ebb10d2621212cd112e140766bbd">
  <xsd:schema xmlns:xsd="http://www.w3.org/2001/XMLSchema" xmlns:xs="http://www.w3.org/2001/XMLSchema" xmlns:p="http://schemas.microsoft.com/office/2006/metadata/properties" xmlns:ns1="http://schemas.microsoft.com/sharepoint/v3" xmlns:ns2="f155a369-30d5-4eb1-ac05-464e613800ee" xmlns:ns3="301e856f-4f14-4cb4-bab6-f192e0a474a1" targetNamespace="http://schemas.microsoft.com/office/2006/metadata/properties" ma:root="true" ma:fieldsID="2f423129ba2f194d66874565f697a8d8" ns1:_="" ns2:_="" ns3:_="">
    <xsd:import namespace="http://schemas.microsoft.com/sharepoint/v3"/>
    <xsd:import namespace="f155a369-30d5-4eb1-ac05-464e613800ee"/>
    <xsd:import namespace="301e856f-4f14-4cb4-bab6-f192e0a474a1"/>
    <xsd:element name="properties">
      <xsd:complexType>
        <xsd:sequence>
          <xsd:element name="documentManagement">
            <xsd:complexType>
              <xsd:all>
                <xsd:element ref="ns2:MediaServiceMetadata" minOccurs="0"/>
                <xsd:element ref="ns2:MediaServiceFastMetadata" minOccurs="0"/>
                <xsd:element ref="ns1:DocumentSetDescription"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10"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155a369-30d5-4eb1-ac05-464e613800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34e5a3e9-c3e2-4c28-a279-a208435469ef"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1e856f-4f14-4cb4-bab6-f192e0a474a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c1cbfa6-00dd-4a7c-a8ac-8824ee105fe9}" ma:internalName="TaxCatchAll" ma:showField="CatchAllData" ma:web="301e856f-4f14-4cb4-bab6-f192e0a474a1">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01e856f-4f14-4cb4-bab6-f192e0a474a1" xsi:nil="true"/>
    <lcf76f155ced4ddcb4097134ff3c332f xmlns="f155a369-30d5-4eb1-ac05-464e613800ee">
      <Terms xmlns="http://schemas.microsoft.com/office/infopath/2007/PartnerControls"/>
    </lcf76f155ced4ddcb4097134ff3c332f>
    <DocumentSetDescription xmlns="http://schemas.microsoft.com/sharepoint/v3" xsi:nil="true"/>
  </documentManagement>
</p:properties>
</file>

<file path=customXml/itemProps1.xml><?xml version="1.0" encoding="utf-8"?>
<ds:datastoreItem xmlns:ds="http://schemas.openxmlformats.org/officeDocument/2006/customXml" ds:itemID="{53F8DBBE-746C-4C5A-B344-8953174D84AB}">
  <ds:schemaRefs>
    <ds:schemaRef ds:uri="http://schemas.microsoft.com/sharepoint/v3/contenttype/forms"/>
  </ds:schemaRefs>
</ds:datastoreItem>
</file>

<file path=customXml/itemProps2.xml><?xml version="1.0" encoding="utf-8"?>
<ds:datastoreItem xmlns:ds="http://schemas.openxmlformats.org/officeDocument/2006/customXml" ds:itemID="{E34483BA-284C-466F-8A5D-C5F6106B9709}"/>
</file>

<file path=customXml/itemProps3.xml><?xml version="1.0" encoding="utf-8"?>
<ds:datastoreItem xmlns:ds="http://schemas.openxmlformats.org/officeDocument/2006/customXml" ds:itemID="{7F68E628-3184-4A21-A093-FBCFDB609365}">
  <ds:schemaRef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5f2f4cf6-ce10-4618-9487-a17bd5ee8270"/>
    <ds:schemaRef ds:uri="http://purl.org/dc/terms/"/>
    <ds:schemaRef ds:uri="http://schemas.microsoft.com/office/infopath/2007/PartnerControls"/>
    <ds:schemaRef ds:uri="d3c4cd2f-bbe5-49ad-8171-e6dea33f83ea"/>
    <ds:schemaRef ds:uri="http://www.w3.org/XML/1998/namespace"/>
    <ds:schemaRef ds:uri="http://purl.org/dc/dcmitype/"/>
    <ds:schemaRef ds:uri="12f31592-4002-4f4d-b090-2e830c6999fe"/>
    <ds:schemaRef ds:uri="0e75d6ac-00c1-4e82-8710-93b24aec8b14"/>
  </ds:schemaRefs>
</ds:datastoreItem>
</file>

<file path=docProps/app.xml><?xml version="1.0" encoding="utf-8"?>
<Properties xmlns="http://schemas.openxmlformats.org/officeDocument/2006/extended-properties" xmlns:vt="http://schemas.openxmlformats.org/officeDocument/2006/docPropsVTypes">
  <Template>{A59A294F-E393-7C4A-9843-4D3E81D4C0D6}tf10001071</Template>
  <TotalTime>0</TotalTime>
  <Words>846</Words>
  <Application>Microsoft Macintosh PowerPoint</Application>
  <PresentationFormat>On-screen Show (16:9)</PresentationFormat>
  <Paragraphs>123</Paragraphs>
  <Slides>22</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Arial-BoldMT</vt:lpstr>
      <vt:lpstr>Arial,Sans-Serif</vt:lpstr>
      <vt:lpstr>Calibri</vt:lpstr>
      <vt:lpstr>Lucida Grande</vt:lpstr>
      <vt:lpstr>Wingdings</vt:lpstr>
      <vt:lpstr>Wingdings,Sans-Serif</vt:lpstr>
      <vt:lpstr>Office Theme</vt:lpstr>
      <vt:lpstr>Duty of candour and the courts’ approach to disclosure in proceedings pt 1</vt:lpstr>
      <vt:lpstr>Overview of session </vt:lpstr>
      <vt:lpstr> The Project</vt:lpstr>
      <vt:lpstr>The Content Analysis Study</vt:lpstr>
      <vt:lpstr>PowerPoint Presentation</vt:lpstr>
      <vt:lpstr>PowerPoint Presentation</vt:lpstr>
      <vt:lpstr>PowerPoint Presentation</vt:lpstr>
      <vt:lpstr>PowerPoint Presentation</vt:lpstr>
      <vt:lpstr>PowerPoint Presentation</vt:lpstr>
      <vt:lpstr>PowerPoint Presentation</vt:lpstr>
      <vt:lpstr>Consequences of breach of the duty of candour</vt:lpstr>
      <vt:lpstr>Consequences listed in the TSol Guidance</vt:lpstr>
      <vt:lpstr>Other consequences coded for</vt:lpstr>
      <vt:lpstr>PowerPoint Presentation</vt:lpstr>
      <vt:lpstr>Some preliminary observations</vt:lpstr>
      <vt:lpstr>PowerPoint Presentation</vt:lpstr>
      <vt:lpstr>PowerPoint Presentation</vt:lpstr>
      <vt:lpstr>What happens when the retention duties are not complied with?</vt:lpstr>
      <vt:lpstr>PowerPoint Presentation</vt:lpstr>
      <vt:lpstr>R (HM, MA and KH) v Secretary of State for the Home Department (2022)</vt:lpstr>
      <vt:lpstr>R (on the application of AM) v Secretary of State for the Home Department (2017)</vt:lpstr>
      <vt:lpstr>PowerPoint Presentation</vt:lpstr>
    </vt:vector>
  </TitlesOfParts>
  <Company>Durham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DWYER, REBECCA</dc:creator>
  <cp:lastModifiedBy>Lizzy O'loughlin</cp:lastModifiedBy>
  <cp:revision>5</cp:revision>
  <dcterms:created xsi:type="dcterms:W3CDTF">2019-06-20T12:03:35Z</dcterms:created>
  <dcterms:modified xsi:type="dcterms:W3CDTF">2023-03-06T13:29:35Z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0x010100712ACE1B8981554C8C9C3E77AF6D6282</vt:lpwstr>
  </property>
  <property fmtid="{D5CDD505-2E9C-101B-9397-08002B2CF9AE}" pid="3" name="MediaServiceImageTags">
    <vt:lpwstr/>
  </property>
</Properties>
</file>