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8" r:id="rId4"/>
  </p:sldMasterIdLst>
  <p:sldIdLst>
    <p:sldId id="258" r:id="rId5"/>
    <p:sldId id="265" r:id="rId6"/>
    <p:sldId id="267" r:id="rId7"/>
    <p:sldId id="268" r:id="rId8"/>
    <p:sldId id="272" r:id="rId9"/>
    <p:sldId id="269" r:id="rId10"/>
    <p:sldId id="274" r:id="rId11"/>
    <p:sldId id="276" r:id="rId12"/>
    <p:sldId id="279" r:id="rId13"/>
    <p:sldId id="280"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07" autoAdjust="0"/>
    <p:restoredTop sz="95794"/>
  </p:normalViewPr>
  <p:slideViewPr>
    <p:cSldViewPr snapToGrid="0" snapToObjects="1">
      <p:cViewPr varScale="1">
        <p:scale>
          <a:sx n="69" d="100"/>
          <a:sy n="69" d="100"/>
        </p:scale>
        <p:origin x="60" y="2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8390424-D966-4663-922D-3C269E3EC5DA}" type="doc">
      <dgm:prSet loTypeId="urn:microsoft.com/office/officeart/2016/7/layout/HexagonTimeline" loCatId="process" qsTypeId="urn:microsoft.com/office/officeart/2005/8/quickstyle/simple1" qsCatId="simple" csTypeId="urn:microsoft.com/office/officeart/2005/8/colors/accent1_2" csCatId="accent1" phldr="1"/>
      <dgm:spPr/>
      <dgm:t>
        <a:bodyPr/>
        <a:lstStyle/>
        <a:p>
          <a:endParaRPr lang="en-US"/>
        </a:p>
      </dgm:t>
    </dgm:pt>
    <dgm:pt modelId="{B71E5A4D-9AF8-41FE-8653-9BFECBC5DF11}">
      <dgm:prSet/>
      <dgm:spPr/>
      <dgm:t>
        <a:bodyPr/>
        <a:lstStyle/>
        <a:p>
          <a:r>
            <a:rPr lang="en-US" dirty="0"/>
            <a:t>2018</a:t>
          </a:r>
        </a:p>
      </dgm:t>
    </dgm:pt>
    <dgm:pt modelId="{81E1C1DB-47F7-4E51-B996-DD1B00842AA2}" type="parTrans" cxnId="{5CAE8591-F183-4ABE-9B55-B5B72D2F9610}">
      <dgm:prSet/>
      <dgm:spPr/>
      <dgm:t>
        <a:bodyPr/>
        <a:lstStyle/>
        <a:p>
          <a:endParaRPr lang="en-US"/>
        </a:p>
      </dgm:t>
    </dgm:pt>
    <dgm:pt modelId="{D4657DCA-A577-424F-823C-B51DFD747BB6}" type="sibTrans" cxnId="{5CAE8591-F183-4ABE-9B55-B5B72D2F9610}">
      <dgm:prSet/>
      <dgm:spPr/>
      <dgm:t>
        <a:bodyPr/>
        <a:lstStyle/>
        <a:p>
          <a:endParaRPr lang="en-US"/>
        </a:p>
      </dgm:t>
    </dgm:pt>
    <dgm:pt modelId="{9480A3DF-766D-4C54-B739-DD80E5467E33}">
      <dgm:prSet/>
      <dgm:spPr/>
      <dgm:t>
        <a:bodyPr/>
        <a:lstStyle/>
        <a:p>
          <a:r>
            <a:rPr lang="en-US" dirty="0"/>
            <a:t>From around 2018 (precise date unknown) the HO began seizing mobile phones from small boat arrivals.</a:t>
          </a:r>
        </a:p>
      </dgm:t>
    </dgm:pt>
    <dgm:pt modelId="{360FAA25-06DD-4F04-A9FF-5290EAD9DF28}" type="parTrans" cxnId="{57970F8B-DC45-4A46-882F-8A4509A9E897}">
      <dgm:prSet/>
      <dgm:spPr/>
      <dgm:t>
        <a:bodyPr/>
        <a:lstStyle/>
        <a:p>
          <a:endParaRPr lang="en-US"/>
        </a:p>
      </dgm:t>
    </dgm:pt>
    <dgm:pt modelId="{1A8F51F3-00DA-4FE1-BCF5-B59C13780038}" type="sibTrans" cxnId="{57970F8B-DC45-4A46-882F-8A4509A9E897}">
      <dgm:prSet/>
      <dgm:spPr/>
      <dgm:t>
        <a:bodyPr/>
        <a:lstStyle/>
        <a:p>
          <a:endParaRPr lang="en-US"/>
        </a:p>
      </dgm:t>
    </dgm:pt>
    <dgm:pt modelId="{FA263617-8B20-48DD-B09A-1FCF89E81D88}">
      <dgm:prSet/>
      <dgm:spPr/>
      <dgm:t>
        <a:bodyPr/>
        <a:lstStyle/>
        <a:p>
          <a:r>
            <a:rPr lang="en-US" dirty="0"/>
            <a:t>Apr. 2020</a:t>
          </a:r>
        </a:p>
      </dgm:t>
    </dgm:pt>
    <dgm:pt modelId="{1953F6BC-3E8C-48EF-8695-C3029D62DDBD}" type="parTrans" cxnId="{5C75744F-8A26-47DB-A580-6AE9BEAEBB7A}">
      <dgm:prSet/>
      <dgm:spPr/>
      <dgm:t>
        <a:bodyPr/>
        <a:lstStyle/>
        <a:p>
          <a:endParaRPr lang="en-US"/>
        </a:p>
      </dgm:t>
    </dgm:pt>
    <dgm:pt modelId="{9D463853-AC99-4DB8-A621-F9E99EC67E04}" type="sibTrans" cxnId="{5C75744F-8A26-47DB-A580-6AE9BEAEBB7A}">
      <dgm:prSet/>
      <dgm:spPr/>
      <dgm:t>
        <a:bodyPr/>
        <a:lstStyle/>
        <a:p>
          <a:endParaRPr lang="en-US"/>
        </a:p>
      </dgm:t>
    </dgm:pt>
    <dgm:pt modelId="{A7F748AD-F298-471B-AE4F-64F8EF5226B1}">
      <dgm:prSet/>
      <dgm:spPr/>
      <dgm:t>
        <a:bodyPr/>
        <a:lstStyle/>
        <a:p>
          <a:r>
            <a:rPr lang="en-US" dirty="0"/>
            <a:t>By at least April 2020 (possibly earlier) the HO had a policy of seizing </a:t>
          </a:r>
          <a:r>
            <a:rPr lang="en-US" u="sng" dirty="0"/>
            <a:t>all</a:t>
          </a:r>
          <a:r>
            <a:rPr lang="en-US" dirty="0"/>
            <a:t> mobile phones from </a:t>
          </a:r>
          <a:r>
            <a:rPr lang="en-US" u="sng" dirty="0"/>
            <a:t>all</a:t>
          </a:r>
          <a:r>
            <a:rPr lang="en-US" dirty="0"/>
            <a:t> small boat arrivals.</a:t>
          </a:r>
        </a:p>
        <a:p>
          <a:r>
            <a:rPr lang="en-US" b="1" dirty="0"/>
            <a:t>MA and KH’s phones seized (DPG claimants)</a:t>
          </a:r>
        </a:p>
      </dgm:t>
    </dgm:pt>
    <dgm:pt modelId="{B07B1142-713C-486A-AA0A-6190BF8BB75A}" type="parTrans" cxnId="{1A6AA35F-2E34-40C3-B0C2-D76D3BDEBED0}">
      <dgm:prSet/>
      <dgm:spPr/>
      <dgm:t>
        <a:bodyPr/>
        <a:lstStyle/>
        <a:p>
          <a:endParaRPr lang="en-US"/>
        </a:p>
      </dgm:t>
    </dgm:pt>
    <dgm:pt modelId="{EEAB71D9-CAB1-458E-B13E-7A785B443468}" type="sibTrans" cxnId="{1A6AA35F-2E34-40C3-B0C2-D76D3BDEBED0}">
      <dgm:prSet/>
      <dgm:spPr/>
      <dgm:t>
        <a:bodyPr/>
        <a:lstStyle/>
        <a:p>
          <a:endParaRPr lang="en-US"/>
        </a:p>
      </dgm:t>
    </dgm:pt>
    <dgm:pt modelId="{15D197B4-4382-44D8-A39E-0BA4B7921BE8}">
      <dgm:prSet/>
      <dgm:spPr/>
      <dgm:t>
        <a:bodyPr/>
        <a:lstStyle/>
        <a:p>
          <a:r>
            <a:rPr lang="en-US" dirty="0"/>
            <a:t>June 2020</a:t>
          </a:r>
        </a:p>
      </dgm:t>
    </dgm:pt>
    <dgm:pt modelId="{893D1C3A-1257-44EC-86BC-735200F1BA32}" type="parTrans" cxnId="{612886EE-C235-42B8-9CEE-7F2C1260B24F}">
      <dgm:prSet/>
      <dgm:spPr/>
      <dgm:t>
        <a:bodyPr/>
        <a:lstStyle/>
        <a:p>
          <a:endParaRPr lang="en-US"/>
        </a:p>
      </dgm:t>
    </dgm:pt>
    <dgm:pt modelId="{B08E6986-7B4C-4839-AE98-C1529297DEB2}" type="sibTrans" cxnId="{612886EE-C235-42B8-9CEE-7F2C1260B24F}">
      <dgm:prSet/>
      <dgm:spPr/>
      <dgm:t>
        <a:bodyPr/>
        <a:lstStyle/>
        <a:p>
          <a:endParaRPr lang="en-US"/>
        </a:p>
      </dgm:t>
    </dgm:pt>
    <dgm:pt modelId="{35F4C0FC-4908-4CBF-875B-453227587CB9}">
      <dgm:prSet/>
      <dgm:spPr/>
      <dgm:t>
        <a:bodyPr/>
        <a:lstStyle/>
        <a:p>
          <a:r>
            <a:rPr lang="en-US" dirty="0"/>
            <a:t>Until June 2020 the HO policy was to extract </a:t>
          </a:r>
          <a:r>
            <a:rPr lang="en-US" u="sng" dirty="0"/>
            <a:t>all </a:t>
          </a:r>
          <a:r>
            <a:rPr lang="en-US" dirty="0"/>
            <a:t>data from </a:t>
          </a:r>
          <a:r>
            <a:rPr lang="en-US" u="sng" dirty="0"/>
            <a:t>all</a:t>
          </a:r>
          <a:r>
            <a:rPr lang="en-US" dirty="0"/>
            <a:t> seized phones.</a:t>
          </a:r>
        </a:p>
      </dgm:t>
    </dgm:pt>
    <dgm:pt modelId="{B184C2CD-8DB4-4BD3-897F-06DEE21C55F1}" type="parTrans" cxnId="{D3D3C8EB-C58A-4783-A215-3590415A3EAF}">
      <dgm:prSet/>
      <dgm:spPr/>
      <dgm:t>
        <a:bodyPr/>
        <a:lstStyle/>
        <a:p>
          <a:endParaRPr lang="en-US"/>
        </a:p>
      </dgm:t>
    </dgm:pt>
    <dgm:pt modelId="{7E53F4EC-CC6B-45B9-81B2-3416DBCBCCB6}" type="sibTrans" cxnId="{D3D3C8EB-C58A-4783-A215-3590415A3EAF}">
      <dgm:prSet/>
      <dgm:spPr/>
      <dgm:t>
        <a:bodyPr/>
        <a:lstStyle/>
        <a:p>
          <a:endParaRPr lang="en-US"/>
        </a:p>
      </dgm:t>
    </dgm:pt>
    <dgm:pt modelId="{06FB4B58-0FED-40E4-980D-4117711C015F}">
      <dgm:prSet/>
      <dgm:spPr/>
      <dgm:t>
        <a:bodyPr/>
        <a:lstStyle/>
        <a:p>
          <a:r>
            <a:rPr lang="en-US" dirty="0"/>
            <a:t>June–July 2020</a:t>
          </a:r>
        </a:p>
      </dgm:t>
    </dgm:pt>
    <dgm:pt modelId="{1B9C4261-C803-498F-88B2-DA298264A8F1}" type="parTrans" cxnId="{DA69558E-DA2A-44E3-A898-8381FA41D44F}">
      <dgm:prSet/>
      <dgm:spPr/>
      <dgm:t>
        <a:bodyPr/>
        <a:lstStyle/>
        <a:p>
          <a:endParaRPr lang="en-US"/>
        </a:p>
      </dgm:t>
    </dgm:pt>
    <dgm:pt modelId="{7C81A21E-682D-406E-AE3D-E5331A8C4C1A}" type="sibTrans" cxnId="{DA69558E-DA2A-44E3-A898-8381FA41D44F}">
      <dgm:prSet/>
      <dgm:spPr/>
      <dgm:t>
        <a:bodyPr/>
        <a:lstStyle/>
        <a:p>
          <a:endParaRPr lang="en-US"/>
        </a:p>
      </dgm:t>
    </dgm:pt>
    <dgm:pt modelId="{762A1318-3130-4884-AE00-A8CAC0431F1E}">
      <dgm:prSet/>
      <dgm:spPr/>
      <dgm:t>
        <a:bodyPr/>
        <a:lstStyle/>
        <a:p>
          <a:r>
            <a:rPr lang="en-US" dirty="0"/>
            <a:t>From June 2020 to July 2020 the HO policy was to extract 30 days’ data from all seized phones (though due to technical capabilities full data extraction may have continued for longer in practice)</a:t>
          </a:r>
        </a:p>
      </dgm:t>
    </dgm:pt>
    <dgm:pt modelId="{4F8F308C-A0F9-425D-A2ED-64885C5EF848}" type="parTrans" cxnId="{4F2F339D-795A-493F-A79E-C5036BEE02B8}">
      <dgm:prSet/>
      <dgm:spPr/>
      <dgm:t>
        <a:bodyPr/>
        <a:lstStyle/>
        <a:p>
          <a:endParaRPr lang="en-US"/>
        </a:p>
      </dgm:t>
    </dgm:pt>
    <dgm:pt modelId="{BACDC438-F66C-4D57-8641-18D6B81CC0AC}" type="sibTrans" cxnId="{4F2F339D-795A-493F-A79E-C5036BEE02B8}">
      <dgm:prSet/>
      <dgm:spPr/>
      <dgm:t>
        <a:bodyPr/>
        <a:lstStyle/>
        <a:p>
          <a:endParaRPr lang="en-US"/>
        </a:p>
      </dgm:t>
    </dgm:pt>
    <dgm:pt modelId="{467FF9BB-CD6F-4C4E-819D-D0D170B5DFAE}">
      <dgm:prSet/>
      <dgm:spPr/>
      <dgm:t>
        <a:bodyPr/>
        <a:lstStyle/>
        <a:p>
          <a:r>
            <a:rPr lang="en-US" dirty="0"/>
            <a:t>July–Nov. 2020</a:t>
          </a:r>
        </a:p>
      </dgm:t>
    </dgm:pt>
    <dgm:pt modelId="{8314F631-47F4-445F-9B83-76BCF2B06130}" type="parTrans" cxnId="{4A6135EE-9CF4-41C6-8F6B-744AFAD3B5A2}">
      <dgm:prSet/>
      <dgm:spPr/>
      <dgm:t>
        <a:bodyPr/>
        <a:lstStyle/>
        <a:p>
          <a:endParaRPr lang="en-US"/>
        </a:p>
      </dgm:t>
    </dgm:pt>
    <dgm:pt modelId="{394163B4-2FEB-4109-BFCE-D1FB49A24946}" type="sibTrans" cxnId="{4A6135EE-9CF4-41C6-8F6B-744AFAD3B5A2}">
      <dgm:prSet/>
      <dgm:spPr/>
      <dgm:t>
        <a:bodyPr/>
        <a:lstStyle/>
        <a:p>
          <a:endParaRPr lang="en-US"/>
        </a:p>
      </dgm:t>
    </dgm:pt>
    <dgm:pt modelId="{36E8E316-0AF1-41EA-A0F5-B2AFAE262680}">
      <dgm:prSet/>
      <dgm:spPr/>
      <dgm:t>
        <a:bodyPr/>
        <a:lstStyle/>
        <a:p>
          <a:r>
            <a:rPr lang="en-US" dirty="0"/>
            <a:t>From July 2020 until November 2020 data only extracted where a subject of interest identified (but extraction was </a:t>
          </a:r>
          <a:r>
            <a:rPr lang="en-US" u="sng" dirty="0"/>
            <a:t>not</a:t>
          </a:r>
          <a:r>
            <a:rPr lang="en-US" dirty="0"/>
            <a:t> limited just to the subject of interest). </a:t>
          </a:r>
          <a:r>
            <a:rPr lang="en-US" b="1" dirty="0"/>
            <a:t>HM’s phone seized (GJ claimant)</a:t>
          </a:r>
        </a:p>
      </dgm:t>
    </dgm:pt>
    <dgm:pt modelId="{E47BCE45-2D55-4CED-A6DB-94D46878560C}" type="parTrans" cxnId="{2D8D0408-2B87-402E-B7C9-335F13AC1F8F}">
      <dgm:prSet/>
      <dgm:spPr/>
      <dgm:t>
        <a:bodyPr/>
        <a:lstStyle/>
        <a:p>
          <a:endParaRPr lang="en-US"/>
        </a:p>
      </dgm:t>
    </dgm:pt>
    <dgm:pt modelId="{213BA321-E437-4820-AA7E-D1F6830A703C}" type="sibTrans" cxnId="{2D8D0408-2B87-402E-B7C9-335F13AC1F8F}">
      <dgm:prSet/>
      <dgm:spPr/>
      <dgm:t>
        <a:bodyPr/>
        <a:lstStyle/>
        <a:p>
          <a:endParaRPr lang="en-US"/>
        </a:p>
      </dgm:t>
    </dgm:pt>
    <dgm:pt modelId="{AD3E8A7D-BD12-4EDE-9C3B-468CD36BA1C4}">
      <dgm:prSet/>
      <dgm:spPr/>
      <dgm:t>
        <a:bodyPr/>
        <a:lstStyle/>
        <a:p>
          <a:r>
            <a:rPr lang="en-US" dirty="0"/>
            <a:t>Nov. 2020</a:t>
          </a:r>
        </a:p>
      </dgm:t>
    </dgm:pt>
    <dgm:pt modelId="{859C9A87-0094-43FB-B486-D9F1DB2CC941}" type="parTrans" cxnId="{F99D42A6-BB6A-4D1A-B58B-4B68E9B10892}">
      <dgm:prSet/>
      <dgm:spPr/>
      <dgm:t>
        <a:bodyPr/>
        <a:lstStyle/>
        <a:p>
          <a:endParaRPr lang="en-US"/>
        </a:p>
      </dgm:t>
    </dgm:pt>
    <dgm:pt modelId="{B07D7BEE-574F-4A65-921C-0380D85EA6A4}" type="sibTrans" cxnId="{F99D42A6-BB6A-4D1A-B58B-4B68E9B10892}">
      <dgm:prSet/>
      <dgm:spPr/>
      <dgm:t>
        <a:bodyPr/>
        <a:lstStyle/>
        <a:p>
          <a:endParaRPr lang="en-US"/>
        </a:p>
      </dgm:t>
    </dgm:pt>
    <dgm:pt modelId="{4C97AD05-931A-408A-8E9B-AC81D2997C5F}">
      <dgm:prSet/>
      <dgm:spPr/>
      <dgm:t>
        <a:bodyPr/>
        <a:lstStyle/>
        <a:p>
          <a:r>
            <a:rPr lang="en-US" dirty="0"/>
            <a:t>Policy of seizing all phones paused.</a:t>
          </a:r>
        </a:p>
      </dgm:t>
    </dgm:pt>
    <dgm:pt modelId="{75CEFD5F-A481-4784-91BC-922CCECD8705}" type="parTrans" cxnId="{6F131E8C-7389-451A-8143-36AAF6F81CF4}">
      <dgm:prSet/>
      <dgm:spPr/>
      <dgm:t>
        <a:bodyPr/>
        <a:lstStyle/>
        <a:p>
          <a:endParaRPr lang="en-US"/>
        </a:p>
      </dgm:t>
    </dgm:pt>
    <dgm:pt modelId="{30173702-47E1-470B-B774-78553ED20225}" type="sibTrans" cxnId="{6F131E8C-7389-451A-8143-36AAF6F81CF4}">
      <dgm:prSet/>
      <dgm:spPr/>
      <dgm:t>
        <a:bodyPr/>
        <a:lstStyle/>
        <a:p>
          <a:endParaRPr lang="en-US"/>
        </a:p>
      </dgm:t>
    </dgm:pt>
    <dgm:pt modelId="{35716DCC-DA03-4486-89BB-C8A33CCFA70F}">
      <dgm:prSet/>
      <dgm:spPr/>
      <dgm:t>
        <a:bodyPr/>
        <a:lstStyle/>
        <a:p>
          <a:r>
            <a:rPr lang="en-US" dirty="0"/>
            <a:t>Feb. 2021</a:t>
          </a:r>
        </a:p>
      </dgm:t>
    </dgm:pt>
    <dgm:pt modelId="{64875035-A60F-48B0-A33A-ACFA2B5273AF}" type="parTrans" cxnId="{85ED4385-2C3E-4573-AFDB-E2222CD72113}">
      <dgm:prSet/>
      <dgm:spPr/>
      <dgm:t>
        <a:bodyPr/>
        <a:lstStyle/>
        <a:p>
          <a:endParaRPr lang="en-US"/>
        </a:p>
      </dgm:t>
    </dgm:pt>
    <dgm:pt modelId="{061B9713-ED64-472E-BAF1-0C238F91E39F}" type="sibTrans" cxnId="{85ED4385-2C3E-4573-AFDB-E2222CD72113}">
      <dgm:prSet/>
      <dgm:spPr/>
      <dgm:t>
        <a:bodyPr/>
        <a:lstStyle/>
        <a:p>
          <a:endParaRPr lang="en-US"/>
        </a:p>
      </dgm:t>
    </dgm:pt>
    <dgm:pt modelId="{16112024-0ADC-49D3-98C0-6A4ACFE94921}">
      <dgm:prSet/>
      <dgm:spPr/>
      <dgm:t>
        <a:bodyPr/>
        <a:lstStyle/>
        <a:p>
          <a:r>
            <a:rPr lang="en-US" dirty="0"/>
            <a:t>Interim position of pausing phone seizure adopted as final in February 2021.</a:t>
          </a:r>
        </a:p>
      </dgm:t>
    </dgm:pt>
    <dgm:pt modelId="{898A7F9A-31D4-447E-8AEE-41AAA6B71F69}" type="parTrans" cxnId="{2B224546-D170-488E-8762-A5EE413B1820}">
      <dgm:prSet/>
      <dgm:spPr/>
      <dgm:t>
        <a:bodyPr/>
        <a:lstStyle/>
        <a:p>
          <a:endParaRPr lang="en-US"/>
        </a:p>
      </dgm:t>
    </dgm:pt>
    <dgm:pt modelId="{79AFA4E9-0C1F-4C0F-9133-015A973C7E5D}" type="sibTrans" cxnId="{2B224546-D170-488E-8762-A5EE413B1820}">
      <dgm:prSet/>
      <dgm:spPr/>
      <dgm:t>
        <a:bodyPr/>
        <a:lstStyle/>
        <a:p>
          <a:endParaRPr lang="en-US"/>
        </a:p>
      </dgm:t>
    </dgm:pt>
    <dgm:pt modelId="{F5109CA1-5BBA-4718-A648-F64C7EB5C28C}" type="pres">
      <dgm:prSet presAssocID="{A8390424-D966-4663-922D-3C269E3EC5DA}" presName="Name0" presStyleCnt="0">
        <dgm:presLayoutVars>
          <dgm:chMax/>
          <dgm:chPref/>
          <dgm:animLvl val="lvl"/>
        </dgm:presLayoutVars>
      </dgm:prSet>
      <dgm:spPr/>
    </dgm:pt>
    <dgm:pt modelId="{56A2F639-5432-4780-8C38-2301547A299F}" type="pres">
      <dgm:prSet presAssocID="{B71E5A4D-9AF8-41FE-8653-9BFECBC5DF11}" presName="composite" presStyleCnt="0"/>
      <dgm:spPr/>
    </dgm:pt>
    <dgm:pt modelId="{7290B61C-CB24-4BB8-9C10-165E46BADE87}" type="pres">
      <dgm:prSet presAssocID="{B71E5A4D-9AF8-41FE-8653-9BFECBC5DF11}" presName="Parent1" presStyleLbl="alignNode1" presStyleIdx="0" presStyleCnt="7">
        <dgm:presLayoutVars>
          <dgm:chMax val="1"/>
          <dgm:chPref val="1"/>
          <dgm:bulletEnabled val="1"/>
        </dgm:presLayoutVars>
      </dgm:prSet>
      <dgm:spPr/>
    </dgm:pt>
    <dgm:pt modelId="{93A48813-3C34-4239-8142-247AF8DD623D}" type="pres">
      <dgm:prSet presAssocID="{B71E5A4D-9AF8-41FE-8653-9BFECBC5DF11}" presName="Childtext1" presStyleLbl="revTx" presStyleIdx="0" presStyleCnt="7">
        <dgm:presLayoutVars>
          <dgm:chMax val="0"/>
          <dgm:chPref val="0"/>
          <dgm:bulletEnabled/>
        </dgm:presLayoutVars>
      </dgm:prSet>
      <dgm:spPr/>
    </dgm:pt>
    <dgm:pt modelId="{00AFA057-F595-48C8-8A35-9F8A5DAD2A3B}" type="pres">
      <dgm:prSet presAssocID="{B71E5A4D-9AF8-41FE-8653-9BFECBC5DF11}" presName="ConnectLine" presStyleLbl="sibTrans1D1" presStyleIdx="0" presStyleCnt="7"/>
      <dgm:spPr>
        <a:noFill/>
        <a:ln w="12700" cap="flat" cmpd="sng" algn="ctr">
          <a:solidFill>
            <a:schemeClr val="accent1">
              <a:hueOff val="0"/>
              <a:satOff val="0"/>
              <a:lumOff val="0"/>
              <a:alphaOff val="0"/>
            </a:schemeClr>
          </a:solidFill>
          <a:prstDash val="dash"/>
          <a:miter lim="800000"/>
        </a:ln>
        <a:effectLst/>
      </dgm:spPr>
    </dgm:pt>
    <dgm:pt modelId="{072368C7-A99E-4B69-BFC7-428842918476}" type="pres">
      <dgm:prSet presAssocID="{B71E5A4D-9AF8-41FE-8653-9BFECBC5DF11}" presName="ConnectLineEnd" presStyleLbl="node1" presStyleIdx="0" presStyleCnt="7"/>
      <dgm:spPr/>
    </dgm:pt>
    <dgm:pt modelId="{0264FCA6-A9CB-4B1A-8BD6-B3B33F8089FD}" type="pres">
      <dgm:prSet presAssocID="{B71E5A4D-9AF8-41FE-8653-9BFECBC5DF11}" presName="EmptyPane" presStyleCnt="0"/>
      <dgm:spPr/>
    </dgm:pt>
    <dgm:pt modelId="{461C0F5F-6596-4532-B12E-01DE65785E82}" type="pres">
      <dgm:prSet presAssocID="{D4657DCA-A577-424F-823C-B51DFD747BB6}" presName="spaceBetweenRectangles" presStyleLbl="fgAcc1" presStyleIdx="0" presStyleCnt="6"/>
      <dgm:spPr/>
    </dgm:pt>
    <dgm:pt modelId="{38E2E648-F80B-4D55-9E68-A9FD18ADC62D}" type="pres">
      <dgm:prSet presAssocID="{FA263617-8B20-48DD-B09A-1FCF89E81D88}" presName="composite" presStyleCnt="0"/>
      <dgm:spPr/>
    </dgm:pt>
    <dgm:pt modelId="{C8AA89B7-FA91-47B5-8744-2D66A7904D8F}" type="pres">
      <dgm:prSet presAssocID="{FA263617-8B20-48DD-B09A-1FCF89E81D88}" presName="Parent1" presStyleLbl="alignNode1" presStyleIdx="1" presStyleCnt="7">
        <dgm:presLayoutVars>
          <dgm:chMax val="1"/>
          <dgm:chPref val="1"/>
          <dgm:bulletEnabled val="1"/>
        </dgm:presLayoutVars>
      </dgm:prSet>
      <dgm:spPr/>
    </dgm:pt>
    <dgm:pt modelId="{B5D356C8-E11F-41A6-A792-BC661770FF2D}" type="pres">
      <dgm:prSet presAssocID="{FA263617-8B20-48DD-B09A-1FCF89E81D88}" presName="Childtext1" presStyleLbl="revTx" presStyleIdx="1" presStyleCnt="7">
        <dgm:presLayoutVars>
          <dgm:chMax val="0"/>
          <dgm:chPref val="0"/>
          <dgm:bulletEnabled/>
        </dgm:presLayoutVars>
      </dgm:prSet>
      <dgm:spPr/>
    </dgm:pt>
    <dgm:pt modelId="{8D6F95AB-CA15-466F-A52C-C26BF3085D47}" type="pres">
      <dgm:prSet presAssocID="{FA263617-8B20-48DD-B09A-1FCF89E81D88}" presName="ConnectLine" presStyleLbl="sibTrans1D1" presStyleIdx="1" presStyleCnt="7"/>
      <dgm:spPr>
        <a:noFill/>
        <a:ln w="12700" cap="flat" cmpd="sng" algn="ctr">
          <a:solidFill>
            <a:schemeClr val="accent1">
              <a:hueOff val="0"/>
              <a:satOff val="0"/>
              <a:lumOff val="0"/>
              <a:alphaOff val="0"/>
            </a:schemeClr>
          </a:solidFill>
          <a:prstDash val="dash"/>
          <a:miter lim="800000"/>
        </a:ln>
        <a:effectLst/>
      </dgm:spPr>
    </dgm:pt>
    <dgm:pt modelId="{EEC58AE0-D07E-448F-B477-8FD32CC5C3D0}" type="pres">
      <dgm:prSet presAssocID="{FA263617-8B20-48DD-B09A-1FCF89E81D88}" presName="ConnectLineEnd" presStyleLbl="node1" presStyleIdx="1" presStyleCnt="7"/>
      <dgm:spPr/>
    </dgm:pt>
    <dgm:pt modelId="{42204030-2B80-4C72-8487-BFA880CF7598}" type="pres">
      <dgm:prSet presAssocID="{FA263617-8B20-48DD-B09A-1FCF89E81D88}" presName="EmptyPane" presStyleCnt="0"/>
      <dgm:spPr/>
    </dgm:pt>
    <dgm:pt modelId="{4C67765C-1683-4856-9B9F-BFE0617018CB}" type="pres">
      <dgm:prSet presAssocID="{9D463853-AC99-4DB8-A621-F9E99EC67E04}" presName="spaceBetweenRectangles" presStyleLbl="fgAcc1" presStyleIdx="1" presStyleCnt="6"/>
      <dgm:spPr/>
    </dgm:pt>
    <dgm:pt modelId="{0B946FA0-A029-40B5-8963-8D6203879CA9}" type="pres">
      <dgm:prSet presAssocID="{15D197B4-4382-44D8-A39E-0BA4B7921BE8}" presName="composite" presStyleCnt="0"/>
      <dgm:spPr/>
    </dgm:pt>
    <dgm:pt modelId="{C7C5BE42-9B02-4C75-B996-3F5950EB9350}" type="pres">
      <dgm:prSet presAssocID="{15D197B4-4382-44D8-A39E-0BA4B7921BE8}" presName="Parent1" presStyleLbl="alignNode1" presStyleIdx="2" presStyleCnt="7">
        <dgm:presLayoutVars>
          <dgm:chMax val="1"/>
          <dgm:chPref val="1"/>
          <dgm:bulletEnabled val="1"/>
        </dgm:presLayoutVars>
      </dgm:prSet>
      <dgm:spPr/>
    </dgm:pt>
    <dgm:pt modelId="{1D1A5421-0BC2-409A-A523-9CCE2503453C}" type="pres">
      <dgm:prSet presAssocID="{15D197B4-4382-44D8-A39E-0BA4B7921BE8}" presName="Childtext1" presStyleLbl="revTx" presStyleIdx="2" presStyleCnt="7">
        <dgm:presLayoutVars>
          <dgm:chMax val="0"/>
          <dgm:chPref val="0"/>
          <dgm:bulletEnabled/>
        </dgm:presLayoutVars>
      </dgm:prSet>
      <dgm:spPr/>
    </dgm:pt>
    <dgm:pt modelId="{01194545-0FFC-4D53-A610-A1CFA1EEE258}" type="pres">
      <dgm:prSet presAssocID="{15D197B4-4382-44D8-A39E-0BA4B7921BE8}" presName="ConnectLine" presStyleLbl="sibTrans1D1" presStyleIdx="2" presStyleCnt="7"/>
      <dgm:spPr>
        <a:noFill/>
        <a:ln w="12700" cap="flat" cmpd="sng" algn="ctr">
          <a:solidFill>
            <a:schemeClr val="accent1">
              <a:hueOff val="0"/>
              <a:satOff val="0"/>
              <a:lumOff val="0"/>
              <a:alphaOff val="0"/>
            </a:schemeClr>
          </a:solidFill>
          <a:prstDash val="dash"/>
          <a:miter lim="800000"/>
        </a:ln>
        <a:effectLst/>
      </dgm:spPr>
    </dgm:pt>
    <dgm:pt modelId="{28534756-DB89-4089-B842-41EFE8397D1B}" type="pres">
      <dgm:prSet presAssocID="{15D197B4-4382-44D8-A39E-0BA4B7921BE8}" presName="ConnectLineEnd" presStyleLbl="node1" presStyleIdx="2" presStyleCnt="7"/>
      <dgm:spPr/>
    </dgm:pt>
    <dgm:pt modelId="{CC9D26BD-FEB2-4364-897F-F2B7922F7B4A}" type="pres">
      <dgm:prSet presAssocID="{15D197B4-4382-44D8-A39E-0BA4B7921BE8}" presName="EmptyPane" presStyleCnt="0"/>
      <dgm:spPr/>
    </dgm:pt>
    <dgm:pt modelId="{36A253D1-22FF-404C-825B-E8A4AA01597F}" type="pres">
      <dgm:prSet presAssocID="{B08E6986-7B4C-4839-AE98-C1529297DEB2}" presName="spaceBetweenRectangles" presStyleLbl="fgAcc1" presStyleIdx="2" presStyleCnt="6"/>
      <dgm:spPr/>
    </dgm:pt>
    <dgm:pt modelId="{B0F5B577-BD1B-479A-8B08-FBE709BF41F0}" type="pres">
      <dgm:prSet presAssocID="{06FB4B58-0FED-40E4-980D-4117711C015F}" presName="composite" presStyleCnt="0"/>
      <dgm:spPr/>
    </dgm:pt>
    <dgm:pt modelId="{B4CCD7EF-DEE3-497C-AC46-CA4688BE57CD}" type="pres">
      <dgm:prSet presAssocID="{06FB4B58-0FED-40E4-980D-4117711C015F}" presName="Parent1" presStyleLbl="alignNode1" presStyleIdx="3" presStyleCnt="7">
        <dgm:presLayoutVars>
          <dgm:chMax val="1"/>
          <dgm:chPref val="1"/>
          <dgm:bulletEnabled val="1"/>
        </dgm:presLayoutVars>
      </dgm:prSet>
      <dgm:spPr/>
    </dgm:pt>
    <dgm:pt modelId="{00DCAEC3-4122-43F0-851E-87CAF4AD9EEC}" type="pres">
      <dgm:prSet presAssocID="{06FB4B58-0FED-40E4-980D-4117711C015F}" presName="Childtext1" presStyleLbl="revTx" presStyleIdx="3" presStyleCnt="7">
        <dgm:presLayoutVars>
          <dgm:chMax val="0"/>
          <dgm:chPref val="0"/>
          <dgm:bulletEnabled/>
        </dgm:presLayoutVars>
      </dgm:prSet>
      <dgm:spPr/>
    </dgm:pt>
    <dgm:pt modelId="{260C44D0-F483-4ABB-8638-CB0FDC040F83}" type="pres">
      <dgm:prSet presAssocID="{06FB4B58-0FED-40E4-980D-4117711C015F}" presName="ConnectLine" presStyleLbl="sibTrans1D1" presStyleIdx="3" presStyleCnt="7"/>
      <dgm:spPr>
        <a:noFill/>
        <a:ln w="12700" cap="flat" cmpd="sng" algn="ctr">
          <a:solidFill>
            <a:schemeClr val="accent1">
              <a:hueOff val="0"/>
              <a:satOff val="0"/>
              <a:lumOff val="0"/>
              <a:alphaOff val="0"/>
            </a:schemeClr>
          </a:solidFill>
          <a:prstDash val="dash"/>
          <a:miter lim="800000"/>
        </a:ln>
        <a:effectLst/>
      </dgm:spPr>
    </dgm:pt>
    <dgm:pt modelId="{17BA1F20-E28D-4CEE-B87E-0ADDF0DA57E0}" type="pres">
      <dgm:prSet presAssocID="{06FB4B58-0FED-40E4-980D-4117711C015F}" presName="ConnectLineEnd" presStyleLbl="node1" presStyleIdx="3" presStyleCnt="7"/>
      <dgm:spPr/>
    </dgm:pt>
    <dgm:pt modelId="{86A17D4D-7793-4DEA-B30A-8DDD90F70745}" type="pres">
      <dgm:prSet presAssocID="{06FB4B58-0FED-40E4-980D-4117711C015F}" presName="EmptyPane" presStyleCnt="0"/>
      <dgm:spPr/>
    </dgm:pt>
    <dgm:pt modelId="{D561B6E1-FDD2-4ACE-A2EE-2799DF9D89CA}" type="pres">
      <dgm:prSet presAssocID="{7C81A21E-682D-406E-AE3D-E5331A8C4C1A}" presName="spaceBetweenRectangles" presStyleLbl="fgAcc1" presStyleIdx="3" presStyleCnt="6"/>
      <dgm:spPr/>
    </dgm:pt>
    <dgm:pt modelId="{2CC0ACB6-E1C1-46CB-908B-2E66CB88ECD5}" type="pres">
      <dgm:prSet presAssocID="{467FF9BB-CD6F-4C4E-819D-D0D170B5DFAE}" presName="composite" presStyleCnt="0"/>
      <dgm:spPr/>
    </dgm:pt>
    <dgm:pt modelId="{C8B68F82-529D-4719-9308-B1A0191F146E}" type="pres">
      <dgm:prSet presAssocID="{467FF9BB-CD6F-4C4E-819D-D0D170B5DFAE}" presName="Parent1" presStyleLbl="alignNode1" presStyleIdx="4" presStyleCnt="7">
        <dgm:presLayoutVars>
          <dgm:chMax val="1"/>
          <dgm:chPref val="1"/>
          <dgm:bulletEnabled val="1"/>
        </dgm:presLayoutVars>
      </dgm:prSet>
      <dgm:spPr/>
    </dgm:pt>
    <dgm:pt modelId="{A53E7DB5-3C27-463E-A973-2D0F266408C0}" type="pres">
      <dgm:prSet presAssocID="{467FF9BB-CD6F-4C4E-819D-D0D170B5DFAE}" presName="Childtext1" presStyleLbl="revTx" presStyleIdx="4" presStyleCnt="7">
        <dgm:presLayoutVars>
          <dgm:chMax val="0"/>
          <dgm:chPref val="0"/>
          <dgm:bulletEnabled/>
        </dgm:presLayoutVars>
      </dgm:prSet>
      <dgm:spPr/>
    </dgm:pt>
    <dgm:pt modelId="{3FB79B8D-BF97-4E73-85B0-030EFC9B9749}" type="pres">
      <dgm:prSet presAssocID="{467FF9BB-CD6F-4C4E-819D-D0D170B5DFAE}" presName="ConnectLine" presStyleLbl="sibTrans1D1" presStyleIdx="4" presStyleCnt="7"/>
      <dgm:spPr>
        <a:noFill/>
        <a:ln w="12700" cap="flat" cmpd="sng" algn="ctr">
          <a:solidFill>
            <a:schemeClr val="accent1">
              <a:hueOff val="0"/>
              <a:satOff val="0"/>
              <a:lumOff val="0"/>
              <a:alphaOff val="0"/>
            </a:schemeClr>
          </a:solidFill>
          <a:prstDash val="dash"/>
          <a:miter lim="800000"/>
        </a:ln>
        <a:effectLst/>
      </dgm:spPr>
    </dgm:pt>
    <dgm:pt modelId="{521D38D4-6228-4A73-9CB9-D67AAEEAE758}" type="pres">
      <dgm:prSet presAssocID="{467FF9BB-CD6F-4C4E-819D-D0D170B5DFAE}" presName="ConnectLineEnd" presStyleLbl="node1" presStyleIdx="4" presStyleCnt="7"/>
      <dgm:spPr/>
    </dgm:pt>
    <dgm:pt modelId="{6623F99E-1A80-4ADF-ABBA-AD09FC4134D1}" type="pres">
      <dgm:prSet presAssocID="{467FF9BB-CD6F-4C4E-819D-D0D170B5DFAE}" presName="EmptyPane" presStyleCnt="0"/>
      <dgm:spPr/>
    </dgm:pt>
    <dgm:pt modelId="{8EECDEF6-A01A-4FC8-9657-362F5A6A76AF}" type="pres">
      <dgm:prSet presAssocID="{394163B4-2FEB-4109-BFCE-D1FB49A24946}" presName="spaceBetweenRectangles" presStyleLbl="fgAcc1" presStyleIdx="4" presStyleCnt="6"/>
      <dgm:spPr/>
    </dgm:pt>
    <dgm:pt modelId="{170D0815-58C9-4F3C-933E-05B1ED85DA40}" type="pres">
      <dgm:prSet presAssocID="{AD3E8A7D-BD12-4EDE-9C3B-468CD36BA1C4}" presName="composite" presStyleCnt="0"/>
      <dgm:spPr/>
    </dgm:pt>
    <dgm:pt modelId="{0850A74B-A11F-4338-8CA8-5AAF71F4DDFA}" type="pres">
      <dgm:prSet presAssocID="{AD3E8A7D-BD12-4EDE-9C3B-468CD36BA1C4}" presName="Parent1" presStyleLbl="alignNode1" presStyleIdx="5" presStyleCnt="7">
        <dgm:presLayoutVars>
          <dgm:chMax val="1"/>
          <dgm:chPref val="1"/>
          <dgm:bulletEnabled val="1"/>
        </dgm:presLayoutVars>
      </dgm:prSet>
      <dgm:spPr/>
    </dgm:pt>
    <dgm:pt modelId="{038579C2-A4F9-470C-9AF2-1AC4BDDF9159}" type="pres">
      <dgm:prSet presAssocID="{AD3E8A7D-BD12-4EDE-9C3B-468CD36BA1C4}" presName="Childtext1" presStyleLbl="revTx" presStyleIdx="5" presStyleCnt="7">
        <dgm:presLayoutVars>
          <dgm:chMax val="0"/>
          <dgm:chPref val="0"/>
          <dgm:bulletEnabled/>
        </dgm:presLayoutVars>
      </dgm:prSet>
      <dgm:spPr/>
    </dgm:pt>
    <dgm:pt modelId="{48202155-39BE-46D1-AB60-5E40712386C1}" type="pres">
      <dgm:prSet presAssocID="{AD3E8A7D-BD12-4EDE-9C3B-468CD36BA1C4}" presName="ConnectLine" presStyleLbl="sibTrans1D1" presStyleIdx="5" presStyleCnt="7"/>
      <dgm:spPr>
        <a:noFill/>
        <a:ln w="12700" cap="flat" cmpd="sng" algn="ctr">
          <a:solidFill>
            <a:schemeClr val="accent1">
              <a:hueOff val="0"/>
              <a:satOff val="0"/>
              <a:lumOff val="0"/>
              <a:alphaOff val="0"/>
            </a:schemeClr>
          </a:solidFill>
          <a:prstDash val="dash"/>
          <a:miter lim="800000"/>
        </a:ln>
        <a:effectLst/>
      </dgm:spPr>
    </dgm:pt>
    <dgm:pt modelId="{F7E884C0-A60B-4585-9EE3-348F929F5F12}" type="pres">
      <dgm:prSet presAssocID="{AD3E8A7D-BD12-4EDE-9C3B-468CD36BA1C4}" presName="ConnectLineEnd" presStyleLbl="node1" presStyleIdx="5" presStyleCnt="7"/>
      <dgm:spPr/>
    </dgm:pt>
    <dgm:pt modelId="{42BB88F3-D9F1-491A-B269-38FCB6BF492D}" type="pres">
      <dgm:prSet presAssocID="{AD3E8A7D-BD12-4EDE-9C3B-468CD36BA1C4}" presName="EmptyPane" presStyleCnt="0"/>
      <dgm:spPr/>
    </dgm:pt>
    <dgm:pt modelId="{D0E02E91-5D7A-49B0-A848-EC4475EE048C}" type="pres">
      <dgm:prSet presAssocID="{B07D7BEE-574F-4A65-921C-0380D85EA6A4}" presName="spaceBetweenRectangles" presStyleLbl="fgAcc1" presStyleIdx="5" presStyleCnt="6"/>
      <dgm:spPr/>
    </dgm:pt>
    <dgm:pt modelId="{61432179-2667-44C3-BAC8-F2012297802A}" type="pres">
      <dgm:prSet presAssocID="{35716DCC-DA03-4486-89BB-C8A33CCFA70F}" presName="composite" presStyleCnt="0"/>
      <dgm:spPr/>
    </dgm:pt>
    <dgm:pt modelId="{E1D5A579-8868-4EBC-9102-2CBC65B20143}" type="pres">
      <dgm:prSet presAssocID="{35716DCC-DA03-4486-89BB-C8A33CCFA70F}" presName="Parent1" presStyleLbl="alignNode1" presStyleIdx="6" presStyleCnt="7">
        <dgm:presLayoutVars>
          <dgm:chMax val="1"/>
          <dgm:chPref val="1"/>
          <dgm:bulletEnabled val="1"/>
        </dgm:presLayoutVars>
      </dgm:prSet>
      <dgm:spPr/>
    </dgm:pt>
    <dgm:pt modelId="{195FAFE3-4668-48B4-9EF4-FD7A298A8F95}" type="pres">
      <dgm:prSet presAssocID="{35716DCC-DA03-4486-89BB-C8A33CCFA70F}" presName="Childtext1" presStyleLbl="revTx" presStyleIdx="6" presStyleCnt="7">
        <dgm:presLayoutVars>
          <dgm:chMax val="0"/>
          <dgm:chPref val="0"/>
          <dgm:bulletEnabled/>
        </dgm:presLayoutVars>
      </dgm:prSet>
      <dgm:spPr/>
    </dgm:pt>
    <dgm:pt modelId="{77BDA0BD-C726-4571-9FDD-734787B69DFB}" type="pres">
      <dgm:prSet presAssocID="{35716DCC-DA03-4486-89BB-C8A33CCFA70F}" presName="ConnectLine" presStyleLbl="sibTrans1D1" presStyleIdx="6" presStyleCnt="7"/>
      <dgm:spPr>
        <a:noFill/>
        <a:ln w="12700" cap="flat" cmpd="sng" algn="ctr">
          <a:solidFill>
            <a:schemeClr val="accent1">
              <a:hueOff val="0"/>
              <a:satOff val="0"/>
              <a:lumOff val="0"/>
              <a:alphaOff val="0"/>
            </a:schemeClr>
          </a:solidFill>
          <a:prstDash val="dash"/>
          <a:miter lim="800000"/>
        </a:ln>
        <a:effectLst/>
      </dgm:spPr>
    </dgm:pt>
    <dgm:pt modelId="{5910813F-8DEE-4C73-85BC-26C0C7F6A89E}" type="pres">
      <dgm:prSet presAssocID="{35716DCC-DA03-4486-89BB-C8A33CCFA70F}" presName="ConnectLineEnd" presStyleLbl="node1" presStyleIdx="6" presStyleCnt="7"/>
      <dgm:spPr/>
    </dgm:pt>
    <dgm:pt modelId="{6DC963D6-205A-4E07-9F74-3F5E33BE14A7}" type="pres">
      <dgm:prSet presAssocID="{35716DCC-DA03-4486-89BB-C8A33CCFA70F}" presName="EmptyPane" presStyleCnt="0"/>
      <dgm:spPr/>
    </dgm:pt>
  </dgm:ptLst>
  <dgm:cxnLst>
    <dgm:cxn modelId="{A81C1F01-3F32-4AA8-A050-44535C2B8716}" type="presOf" srcId="{FA263617-8B20-48DD-B09A-1FCF89E81D88}" destId="{C8AA89B7-FA91-47B5-8744-2D66A7904D8F}" srcOrd="0" destOrd="0" presId="urn:microsoft.com/office/officeart/2016/7/layout/HexagonTimeline"/>
    <dgm:cxn modelId="{2D8D0408-2B87-402E-B7C9-335F13AC1F8F}" srcId="{467FF9BB-CD6F-4C4E-819D-D0D170B5DFAE}" destId="{36E8E316-0AF1-41EA-A0F5-B2AFAE262680}" srcOrd="0" destOrd="0" parTransId="{E47BCE45-2D55-4CED-A6DB-94D46878560C}" sibTransId="{213BA321-E437-4820-AA7E-D1F6830A703C}"/>
    <dgm:cxn modelId="{586DEB1D-B398-4AD3-B10C-77C2810DBDEA}" type="presOf" srcId="{A8390424-D966-4663-922D-3C269E3EC5DA}" destId="{F5109CA1-5BBA-4718-A648-F64C7EB5C28C}" srcOrd="0" destOrd="0" presId="urn:microsoft.com/office/officeart/2016/7/layout/HexagonTimeline"/>
    <dgm:cxn modelId="{C74F6F24-7FE7-4DC4-A622-833F1125B143}" type="presOf" srcId="{15D197B4-4382-44D8-A39E-0BA4B7921BE8}" destId="{C7C5BE42-9B02-4C75-B996-3F5950EB9350}" srcOrd="0" destOrd="0" presId="urn:microsoft.com/office/officeart/2016/7/layout/HexagonTimeline"/>
    <dgm:cxn modelId="{ED2D0439-C35C-4E45-BF96-E2A542D32F8C}" type="presOf" srcId="{467FF9BB-CD6F-4C4E-819D-D0D170B5DFAE}" destId="{C8B68F82-529D-4719-9308-B1A0191F146E}" srcOrd="0" destOrd="0" presId="urn:microsoft.com/office/officeart/2016/7/layout/HexagonTimeline"/>
    <dgm:cxn modelId="{1A6AA35F-2E34-40C3-B0C2-D76D3BDEBED0}" srcId="{FA263617-8B20-48DD-B09A-1FCF89E81D88}" destId="{A7F748AD-F298-471B-AE4F-64F8EF5226B1}" srcOrd="0" destOrd="0" parTransId="{B07B1142-713C-486A-AA0A-6190BF8BB75A}" sibTransId="{EEAB71D9-CAB1-458E-B13E-7A785B443468}"/>
    <dgm:cxn modelId="{2B224546-D170-488E-8762-A5EE413B1820}" srcId="{35716DCC-DA03-4486-89BB-C8A33CCFA70F}" destId="{16112024-0ADC-49D3-98C0-6A4ACFE94921}" srcOrd="0" destOrd="0" parTransId="{898A7F9A-31D4-447E-8AEE-41AAA6B71F69}" sibTransId="{79AFA4E9-0C1F-4C0F-9133-015A973C7E5D}"/>
    <dgm:cxn modelId="{0474FA6B-152C-46C3-8ED2-93EE5782A41D}" type="presOf" srcId="{36E8E316-0AF1-41EA-A0F5-B2AFAE262680}" destId="{A53E7DB5-3C27-463E-A973-2D0F266408C0}" srcOrd="0" destOrd="0" presId="urn:microsoft.com/office/officeart/2016/7/layout/HexagonTimeline"/>
    <dgm:cxn modelId="{D10D196F-3647-43F5-A749-3579EDBF755B}" type="presOf" srcId="{4C97AD05-931A-408A-8E9B-AC81D2997C5F}" destId="{038579C2-A4F9-470C-9AF2-1AC4BDDF9159}" srcOrd="0" destOrd="0" presId="urn:microsoft.com/office/officeart/2016/7/layout/HexagonTimeline"/>
    <dgm:cxn modelId="{FF8B6E6F-862E-45F1-99D8-E79EB0FF4D7D}" type="presOf" srcId="{35716DCC-DA03-4486-89BB-C8A33CCFA70F}" destId="{E1D5A579-8868-4EBC-9102-2CBC65B20143}" srcOrd="0" destOrd="0" presId="urn:microsoft.com/office/officeart/2016/7/layout/HexagonTimeline"/>
    <dgm:cxn modelId="{5C75744F-8A26-47DB-A580-6AE9BEAEBB7A}" srcId="{A8390424-D966-4663-922D-3C269E3EC5DA}" destId="{FA263617-8B20-48DD-B09A-1FCF89E81D88}" srcOrd="1" destOrd="0" parTransId="{1953F6BC-3E8C-48EF-8695-C3029D62DDBD}" sibTransId="{9D463853-AC99-4DB8-A621-F9E99EC67E04}"/>
    <dgm:cxn modelId="{8E3E1774-371C-487B-8ADE-A8A475613C6A}" type="presOf" srcId="{B71E5A4D-9AF8-41FE-8653-9BFECBC5DF11}" destId="{7290B61C-CB24-4BB8-9C10-165E46BADE87}" srcOrd="0" destOrd="0" presId="urn:microsoft.com/office/officeart/2016/7/layout/HexagonTimeline"/>
    <dgm:cxn modelId="{BC36105A-8A9F-483A-85B7-3420A63FEF51}" type="presOf" srcId="{35F4C0FC-4908-4CBF-875B-453227587CB9}" destId="{1D1A5421-0BC2-409A-A523-9CCE2503453C}" srcOrd="0" destOrd="0" presId="urn:microsoft.com/office/officeart/2016/7/layout/HexagonTimeline"/>
    <dgm:cxn modelId="{85ED4385-2C3E-4573-AFDB-E2222CD72113}" srcId="{A8390424-D966-4663-922D-3C269E3EC5DA}" destId="{35716DCC-DA03-4486-89BB-C8A33CCFA70F}" srcOrd="6" destOrd="0" parTransId="{64875035-A60F-48B0-A33A-ACFA2B5273AF}" sibTransId="{061B9713-ED64-472E-BAF1-0C238F91E39F}"/>
    <dgm:cxn modelId="{57970F8B-DC45-4A46-882F-8A4509A9E897}" srcId="{B71E5A4D-9AF8-41FE-8653-9BFECBC5DF11}" destId="{9480A3DF-766D-4C54-B739-DD80E5467E33}" srcOrd="0" destOrd="0" parTransId="{360FAA25-06DD-4F04-A9FF-5290EAD9DF28}" sibTransId="{1A8F51F3-00DA-4FE1-BCF5-B59C13780038}"/>
    <dgm:cxn modelId="{6F131E8C-7389-451A-8143-36AAF6F81CF4}" srcId="{AD3E8A7D-BD12-4EDE-9C3B-468CD36BA1C4}" destId="{4C97AD05-931A-408A-8E9B-AC81D2997C5F}" srcOrd="0" destOrd="0" parTransId="{75CEFD5F-A481-4784-91BC-922CCECD8705}" sibTransId="{30173702-47E1-470B-B774-78553ED20225}"/>
    <dgm:cxn modelId="{DA69558E-DA2A-44E3-A898-8381FA41D44F}" srcId="{A8390424-D966-4663-922D-3C269E3EC5DA}" destId="{06FB4B58-0FED-40E4-980D-4117711C015F}" srcOrd="3" destOrd="0" parTransId="{1B9C4261-C803-498F-88B2-DA298264A8F1}" sibTransId="{7C81A21E-682D-406E-AE3D-E5331A8C4C1A}"/>
    <dgm:cxn modelId="{5CAE8591-F183-4ABE-9B55-B5B72D2F9610}" srcId="{A8390424-D966-4663-922D-3C269E3EC5DA}" destId="{B71E5A4D-9AF8-41FE-8653-9BFECBC5DF11}" srcOrd="0" destOrd="0" parTransId="{81E1C1DB-47F7-4E51-B996-DD1B00842AA2}" sibTransId="{D4657DCA-A577-424F-823C-B51DFD747BB6}"/>
    <dgm:cxn modelId="{B64AEB9A-DD52-445F-B865-DC6A446397E2}" type="presOf" srcId="{06FB4B58-0FED-40E4-980D-4117711C015F}" destId="{B4CCD7EF-DEE3-497C-AC46-CA4688BE57CD}" srcOrd="0" destOrd="0" presId="urn:microsoft.com/office/officeart/2016/7/layout/HexagonTimeline"/>
    <dgm:cxn modelId="{4F2F339D-795A-493F-A79E-C5036BEE02B8}" srcId="{06FB4B58-0FED-40E4-980D-4117711C015F}" destId="{762A1318-3130-4884-AE00-A8CAC0431F1E}" srcOrd="0" destOrd="0" parTransId="{4F8F308C-A0F9-425D-A2ED-64885C5EF848}" sibTransId="{BACDC438-F66C-4D57-8641-18D6B81CC0AC}"/>
    <dgm:cxn modelId="{0E17A89E-8E04-4B4B-B3A9-5B0B743259EF}" type="presOf" srcId="{AD3E8A7D-BD12-4EDE-9C3B-468CD36BA1C4}" destId="{0850A74B-A11F-4338-8CA8-5AAF71F4DDFA}" srcOrd="0" destOrd="0" presId="urn:microsoft.com/office/officeart/2016/7/layout/HexagonTimeline"/>
    <dgm:cxn modelId="{F99D42A6-BB6A-4D1A-B58B-4B68E9B10892}" srcId="{A8390424-D966-4663-922D-3C269E3EC5DA}" destId="{AD3E8A7D-BD12-4EDE-9C3B-468CD36BA1C4}" srcOrd="5" destOrd="0" parTransId="{859C9A87-0094-43FB-B486-D9F1DB2CC941}" sibTransId="{B07D7BEE-574F-4A65-921C-0380D85EA6A4}"/>
    <dgm:cxn modelId="{B178DBBC-A445-4604-827C-907F2EC4AB8A}" type="presOf" srcId="{9480A3DF-766D-4C54-B739-DD80E5467E33}" destId="{93A48813-3C34-4239-8142-247AF8DD623D}" srcOrd="0" destOrd="0" presId="urn:microsoft.com/office/officeart/2016/7/layout/HexagonTimeline"/>
    <dgm:cxn modelId="{9A51DFE9-F412-4627-840A-7DD0964538C4}" type="presOf" srcId="{16112024-0ADC-49D3-98C0-6A4ACFE94921}" destId="{195FAFE3-4668-48B4-9EF4-FD7A298A8F95}" srcOrd="0" destOrd="0" presId="urn:microsoft.com/office/officeart/2016/7/layout/HexagonTimeline"/>
    <dgm:cxn modelId="{D3D3C8EB-C58A-4783-A215-3590415A3EAF}" srcId="{15D197B4-4382-44D8-A39E-0BA4B7921BE8}" destId="{35F4C0FC-4908-4CBF-875B-453227587CB9}" srcOrd="0" destOrd="0" parTransId="{B184C2CD-8DB4-4BD3-897F-06DEE21C55F1}" sibTransId="{7E53F4EC-CC6B-45B9-81B2-3416DBCBCCB6}"/>
    <dgm:cxn modelId="{4A6135EE-9CF4-41C6-8F6B-744AFAD3B5A2}" srcId="{A8390424-D966-4663-922D-3C269E3EC5DA}" destId="{467FF9BB-CD6F-4C4E-819D-D0D170B5DFAE}" srcOrd="4" destOrd="0" parTransId="{8314F631-47F4-445F-9B83-76BCF2B06130}" sibTransId="{394163B4-2FEB-4109-BFCE-D1FB49A24946}"/>
    <dgm:cxn modelId="{612886EE-C235-42B8-9CEE-7F2C1260B24F}" srcId="{A8390424-D966-4663-922D-3C269E3EC5DA}" destId="{15D197B4-4382-44D8-A39E-0BA4B7921BE8}" srcOrd="2" destOrd="0" parTransId="{893D1C3A-1257-44EC-86BC-735200F1BA32}" sibTransId="{B08E6986-7B4C-4839-AE98-C1529297DEB2}"/>
    <dgm:cxn modelId="{2C4367FE-2249-4ACE-8232-EE3F00EC872D}" type="presOf" srcId="{A7F748AD-F298-471B-AE4F-64F8EF5226B1}" destId="{B5D356C8-E11F-41A6-A792-BC661770FF2D}" srcOrd="0" destOrd="0" presId="urn:microsoft.com/office/officeart/2016/7/layout/HexagonTimeline"/>
    <dgm:cxn modelId="{627011FF-A1F8-4490-AF2C-57BC0C83DF5C}" type="presOf" srcId="{762A1318-3130-4884-AE00-A8CAC0431F1E}" destId="{00DCAEC3-4122-43F0-851E-87CAF4AD9EEC}" srcOrd="0" destOrd="0" presId="urn:microsoft.com/office/officeart/2016/7/layout/HexagonTimeline"/>
    <dgm:cxn modelId="{68E064FF-6903-4154-B342-7CBF4A36DCED}" type="presParOf" srcId="{F5109CA1-5BBA-4718-A648-F64C7EB5C28C}" destId="{56A2F639-5432-4780-8C38-2301547A299F}" srcOrd="0" destOrd="0" presId="urn:microsoft.com/office/officeart/2016/7/layout/HexagonTimeline"/>
    <dgm:cxn modelId="{FAF3AC7E-D2FF-409C-9EF5-2C3578EE0B92}" type="presParOf" srcId="{56A2F639-5432-4780-8C38-2301547A299F}" destId="{7290B61C-CB24-4BB8-9C10-165E46BADE87}" srcOrd="0" destOrd="0" presId="urn:microsoft.com/office/officeart/2016/7/layout/HexagonTimeline"/>
    <dgm:cxn modelId="{B258E3CB-9085-4096-8D30-7C80A08CD543}" type="presParOf" srcId="{56A2F639-5432-4780-8C38-2301547A299F}" destId="{93A48813-3C34-4239-8142-247AF8DD623D}" srcOrd="1" destOrd="0" presId="urn:microsoft.com/office/officeart/2016/7/layout/HexagonTimeline"/>
    <dgm:cxn modelId="{876EC038-A90D-4D58-954A-4DE80CF8B0C2}" type="presParOf" srcId="{56A2F639-5432-4780-8C38-2301547A299F}" destId="{00AFA057-F595-48C8-8A35-9F8A5DAD2A3B}" srcOrd="2" destOrd="0" presId="urn:microsoft.com/office/officeart/2016/7/layout/HexagonTimeline"/>
    <dgm:cxn modelId="{F5575BC3-6675-48E1-86EB-28D371E77316}" type="presParOf" srcId="{56A2F639-5432-4780-8C38-2301547A299F}" destId="{072368C7-A99E-4B69-BFC7-428842918476}" srcOrd="3" destOrd="0" presId="urn:microsoft.com/office/officeart/2016/7/layout/HexagonTimeline"/>
    <dgm:cxn modelId="{0EFEBB61-DF05-4181-91E1-03D8FCB8E079}" type="presParOf" srcId="{56A2F639-5432-4780-8C38-2301547A299F}" destId="{0264FCA6-A9CB-4B1A-8BD6-B3B33F8089FD}" srcOrd="4" destOrd="0" presId="urn:microsoft.com/office/officeart/2016/7/layout/HexagonTimeline"/>
    <dgm:cxn modelId="{CC7F1B74-D9E3-4E0D-AAE6-7AD63BC70DE0}" type="presParOf" srcId="{F5109CA1-5BBA-4718-A648-F64C7EB5C28C}" destId="{461C0F5F-6596-4532-B12E-01DE65785E82}" srcOrd="1" destOrd="0" presId="urn:microsoft.com/office/officeart/2016/7/layout/HexagonTimeline"/>
    <dgm:cxn modelId="{2B19C78E-C799-4B74-AEAF-B6B8716207B4}" type="presParOf" srcId="{F5109CA1-5BBA-4718-A648-F64C7EB5C28C}" destId="{38E2E648-F80B-4D55-9E68-A9FD18ADC62D}" srcOrd="2" destOrd="0" presId="urn:microsoft.com/office/officeart/2016/7/layout/HexagonTimeline"/>
    <dgm:cxn modelId="{B7E26AF7-9982-4BC0-A89D-55CD618C19A3}" type="presParOf" srcId="{38E2E648-F80B-4D55-9E68-A9FD18ADC62D}" destId="{C8AA89B7-FA91-47B5-8744-2D66A7904D8F}" srcOrd="0" destOrd="0" presId="urn:microsoft.com/office/officeart/2016/7/layout/HexagonTimeline"/>
    <dgm:cxn modelId="{D76F61D0-EE9A-4C88-AA89-E8750498EB02}" type="presParOf" srcId="{38E2E648-F80B-4D55-9E68-A9FD18ADC62D}" destId="{B5D356C8-E11F-41A6-A792-BC661770FF2D}" srcOrd="1" destOrd="0" presId="urn:microsoft.com/office/officeart/2016/7/layout/HexagonTimeline"/>
    <dgm:cxn modelId="{85C1BC04-B1A5-44CD-AC14-C193DC8E4ACD}" type="presParOf" srcId="{38E2E648-F80B-4D55-9E68-A9FD18ADC62D}" destId="{8D6F95AB-CA15-466F-A52C-C26BF3085D47}" srcOrd="2" destOrd="0" presId="urn:microsoft.com/office/officeart/2016/7/layout/HexagonTimeline"/>
    <dgm:cxn modelId="{05182B20-F390-4C3E-A952-A0DD44333CAB}" type="presParOf" srcId="{38E2E648-F80B-4D55-9E68-A9FD18ADC62D}" destId="{EEC58AE0-D07E-448F-B477-8FD32CC5C3D0}" srcOrd="3" destOrd="0" presId="urn:microsoft.com/office/officeart/2016/7/layout/HexagonTimeline"/>
    <dgm:cxn modelId="{4CF8459C-39BF-4D18-8D28-D76ED1AB6B08}" type="presParOf" srcId="{38E2E648-F80B-4D55-9E68-A9FD18ADC62D}" destId="{42204030-2B80-4C72-8487-BFA880CF7598}" srcOrd="4" destOrd="0" presId="urn:microsoft.com/office/officeart/2016/7/layout/HexagonTimeline"/>
    <dgm:cxn modelId="{4B86F155-AE08-4CE5-956E-6CACF4656A83}" type="presParOf" srcId="{F5109CA1-5BBA-4718-A648-F64C7EB5C28C}" destId="{4C67765C-1683-4856-9B9F-BFE0617018CB}" srcOrd="3" destOrd="0" presId="urn:microsoft.com/office/officeart/2016/7/layout/HexagonTimeline"/>
    <dgm:cxn modelId="{AEC1BA88-0A8E-4088-BDDF-8432F7EBCB93}" type="presParOf" srcId="{F5109CA1-5BBA-4718-A648-F64C7EB5C28C}" destId="{0B946FA0-A029-40B5-8963-8D6203879CA9}" srcOrd="4" destOrd="0" presId="urn:microsoft.com/office/officeart/2016/7/layout/HexagonTimeline"/>
    <dgm:cxn modelId="{BAF17EE5-179F-4A83-9EA4-B60FB982B5A8}" type="presParOf" srcId="{0B946FA0-A029-40B5-8963-8D6203879CA9}" destId="{C7C5BE42-9B02-4C75-B996-3F5950EB9350}" srcOrd="0" destOrd="0" presId="urn:microsoft.com/office/officeart/2016/7/layout/HexagonTimeline"/>
    <dgm:cxn modelId="{54F63661-F078-4E4E-958B-EFCE41A330FF}" type="presParOf" srcId="{0B946FA0-A029-40B5-8963-8D6203879CA9}" destId="{1D1A5421-0BC2-409A-A523-9CCE2503453C}" srcOrd="1" destOrd="0" presId="urn:microsoft.com/office/officeart/2016/7/layout/HexagonTimeline"/>
    <dgm:cxn modelId="{6B345E16-A2E8-4E40-A52A-CA998A89EA25}" type="presParOf" srcId="{0B946FA0-A029-40B5-8963-8D6203879CA9}" destId="{01194545-0FFC-4D53-A610-A1CFA1EEE258}" srcOrd="2" destOrd="0" presId="urn:microsoft.com/office/officeart/2016/7/layout/HexagonTimeline"/>
    <dgm:cxn modelId="{51BA9058-DF95-4B99-B656-C7AF160F884C}" type="presParOf" srcId="{0B946FA0-A029-40B5-8963-8D6203879CA9}" destId="{28534756-DB89-4089-B842-41EFE8397D1B}" srcOrd="3" destOrd="0" presId="urn:microsoft.com/office/officeart/2016/7/layout/HexagonTimeline"/>
    <dgm:cxn modelId="{D68B5284-3ABE-4A26-BA2A-2AED5F643F1D}" type="presParOf" srcId="{0B946FA0-A029-40B5-8963-8D6203879CA9}" destId="{CC9D26BD-FEB2-4364-897F-F2B7922F7B4A}" srcOrd="4" destOrd="0" presId="urn:microsoft.com/office/officeart/2016/7/layout/HexagonTimeline"/>
    <dgm:cxn modelId="{C24AAEC6-F404-4A9C-8016-3DDE18FD1B16}" type="presParOf" srcId="{F5109CA1-5BBA-4718-A648-F64C7EB5C28C}" destId="{36A253D1-22FF-404C-825B-E8A4AA01597F}" srcOrd="5" destOrd="0" presId="urn:microsoft.com/office/officeart/2016/7/layout/HexagonTimeline"/>
    <dgm:cxn modelId="{24535E44-3D08-4A3A-ADE1-7881FB6B5363}" type="presParOf" srcId="{F5109CA1-5BBA-4718-A648-F64C7EB5C28C}" destId="{B0F5B577-BD1B-479A-8B08-FBE709BF41F0}" srcOrd="6" destOrd="0" presId="urn:microsoft.com/office/officeart/2016/7/layout/HexagonTimeline"/>
    <dgm:cxn modelId="{EA05A8A5-6F0B-4907-AFFC-F98C0F284DE7}" type="presParOf" srcId="{B0F5B577-BD1B-479A-8B08-FBE709BF41F0}" destId="{B4CCD7EF-DEE3-497C-AC46-CA4688BE57CD}" srcOrd="0" destOrd="0" presId="urn:microsoft.com/office/officeart/2016/7/layout/HexagonTimeline"/>
    <dgm:cxn modelId="{BF1F83EF-8AEB-4BE9-B668-3045F2B6FC06}" type="presParOf" srcId="{B0F5B577-BD1B-479A-8B08-FBE709BF41F0}" destId="{00DCAEC3-4122-43F0-851E-87CAF4AD9EEC}" srcOrd="1" destOrd="0" presId="urn:microsoft.com/office/officeart/2016/7/layout/HexagonTimeline"/>
    <dgm:cxn modelId="{354BBF0B-A2E1-41AD-8433-561F90A45431}" type="presParOf" srcId="{B0F5B577-BD1B-479A-8B08-FBE709BF41F0}" destId="{260C44D0-F483-4ABB-8638-CB0FDC040F83}" srcOrd="2" destOrd="0" presId="urn:microsoft.com/office/officeart/2016/7/layout/HexagonTimeline"/>
    <dgm:cxn modelId="{9B826420-21B8-49D4-A9B2-1E0022BB23AE}" type="presParOf" srcId="{B0F5B577-BD1B-479A-8B08-FBE709BF41F0}" destId="{17BA1F20-E28D-4CEE-B87E-0ADDF0DA57E0}" srcOrd="3" destOrd="0" presId="urn:microsoft.com/office/officeart/2016/7/layout/HexagonTimeline"/>
    <dgm:cxn modelId="{934F16B3-2610-48DF-9292-38524E63AA8B}" type="presParOf" srcId="{B0F5B577-BD1B-479A-8B08-FBE709BF41F0}" destId="{86A17D4D-7793-4DEA-B30A-8DDD90F70745}" srcOrd="4" destOrd="0" presId="urn:microsoft.com/office/officeart/2016/7/layout/HexagonTimeline"/>
    <dgm:cxn modelId="{FC9532C1-453A-406A-ABFF-A3F105786C9A}" type="presParOf" srcId="{F5109CA1-5BBA-4718-A648-F64C7EB5C28C}" destId="{D561B6E1-FDD2-4ACE-A2EE-2799DF9D89CA}" srcOrd="7" destOrd="0" presId="urn:microsoft.com/office/officeart/2016/7/layout/HexagonTimeline"/>
    <dgm:cxn modelId="{A438E127-0D18-402B-ADB4-2A375DBCA267}" type="presParOf" srcId="{F5109CA1-5BBA-4718-A648-F64C7EB5C28C}" destId="{2CC0ACB6-E1C1-46CB-908B-2E66CB88ECD5}" srcOrd="8" destOrd="0" presId="urn:microsoft.com/office/officeart/2016/7/layout/HexagonTimeline"/>
    <dgm:cxn modelId="{5D170632-C5B5-4BE9-9AAA-8E8F1A3C37F8}" type="presParOf" srcId="{2CC0ACB6-E1C1-46CB-908B-2E66CB88ECD5}" destId="{C8B68F82-529D-4719-9308-B1A0191F146E}" srcOrd="0" destOrd="0" presId="urn:microsoft.com/office/officeart/2016/7/layout/HexagonTimeline"/>
    <dgm:cxn modelId="{633767EB-A7D0-4538-A01F-5E5738547EC2}" type="presParOf" srcId="{2CC0ACB6-E1C1-46CB-908B-2E66CB88ECD5}" destId="{A53E7DB5-3C27-463E-A973-2D0F266408C0}" srcOrd="1" destOrd="0" presId="urn:microsoft.com/office/officeart/2016/7/layout/HexagonTimeline"/>
    <dgm:cxn modelId="{2EDBBA87-14C8-4019-848D-252A50E4910B}" type="presParOf" srcId="{2CC0ACB6-E1C1-46CB-908B-2E66CB88ECD5}" destId="{3FB79B8D-BF97-4E73-85B0-030EFC9B9749}" srcOrd="2" destOrd="0" presId="urn:microsoft.com/office/officeart/2016/7/layout/HexagonTimeline"/>
    <dgm:cxn modelId="{B0BED579-383F-452A-9B93-30E6C6722F0E}" type="presParOf" srcId="{2CC0ACB6-E1C1-46CB-908B-2E66CB88ECD5}" destId="{521D38D4-6228-4A73-9CB9-D67AAEEAE758}" srcOrd="3" destOrd="0" presId="urn:microsoft.com/office/officeart/2016/7/layout/HexagonTimeline"/>
    <dgm:cxn modelId="{E11149A9-DFA8-4C0D-BA99-CFAF7E2B2EF7}" type="presParOf" srcId="{2CC0ACB6-E1C1-46CB-908B-2E66CB88ECD5}" destId="{6623F99E-1A80-4ADF-ABBA-AD09FC4134D1}" srcOrd="4" destOrd="0" presId="urn:microsoft.com/office/officeart/2016/7/layout/HexagonTimeline"/>
    <dgm:cxn modelId="{585F4DD0-34F4-4A77-AFA3-F3D5F8B86672}" type="presParOf" srcId="{F5109CA1-5BBA-4718-A648-F64C7EB5C28C}" destId="{8EECDEF6-A01A-4FC8-9657-362F5A6A76AF}" srcOrd="9" destOrd="0" presId="urn:microsoft.com/office/officeart/2016/7/layout/HexagonTimeline"/>
    <dgm:cxn modelId="{9AA52B38-DE2D-4989-8212-1F39FB9FC1D0}" type="presParOf" srcId="{F5109CA1-5BBA-4718-A648-F64C7EB5C28C}" destId="{170D0815-58C9-4F3C-933E-05B1ED85DA40}" srcOrd="10" destOrd="0" presId="urn:microsoft.com/office/officeart/2016/7/layout/HexagonTimeline"/>
    <dgm:cxn modelId="{C9926EBA-76F9-4349-B120-8BABA546C416}" type="presParOf" srcId="{170D0815-58C9-4F3C-933E-05B1ED85DA40}" destId="{0850A74B-A11F-4338-8CA8-5AAF71F4DDFA}" srcOrd="0" destOrd="0" presId="urn:microsoft.com/office/officeart/2016/7/layout/HexagonTimeline"/>
    <dgm:cxn modelId="{A1CBC335-D433-4CA6-A0A0-E1F327688534}" type="presParOf" srcId="{170D0815-58C9-4F3C-933E-05B1ED85DA40}" destId="{038579C2-A4F9-470C-9AF2-1AC4BDDF9159}" srcOrd="1" destOrd="0" presId="urn:microsoft.com/office/officeart/2016/7/layout/HexagonTimeline"/>
    <dgm:cxn modelId="{07B74570-44B6-446C-95B9-E922AE6C23B9}" type="presParOf" srcId="{170D0815-58C9-4F3C-933E-05B1ED85DA40}" destId="{48202155-39BE-46D1-AB60-5E40712386C1}" srcOrd="2" destOrd="0" presId="urn:microsoft.com/office/officeart/2016/7/layout/HexagonTimeline"/>
    <dgm:cxn modelId="{6A22F452-ABAC-4572-B1F9-8C99AA3E60FE}" type="presParOf" srcId="{170D0815-58C9-4F3C-933E-05B1ED85DA40}" destId="{F7E884C0-A60B-4585-9EE3-348F929F5F12}" srcOrd="3" destOrd="0" presId="urn:microsoft.com/office/officeart/2016/7/layout/HexagonTimeline"/>
    <dgm:cxn modelId="{74AF22C1-F546-4148-BD0E-47175683CE82}" type="presParOf" srcId="{170D0815-58C9-4F3C-933E-05B1ED85DA40}" destId="{42BB88F3-D9F1-491A-B269-38FCB6BF492D}" srcOrd="4" destOrd="0" presId="urn:microsoft.com/office/officeart/2016/7/layout/HexagonTimeline"/>
    <dgm:cxn modelId="{96597335-779C-4A6A-A92E-2F39E114BE84}" type="presParOf" srcId="{F5109CA1-5BBA-4718-A648-F64C7EB5C28C}" destId="{D0E02E91-5D7A-49B0-A848-EC4475EE048C}" srcOrd="11" destOrd="0" presId="urn:microsoft.com/office/officeart/2016/7/layout/HexagonTimeline"/>
    <dgm:cxn modelId="{F08D3797-8E6D-42CA-9585-B08768A1DA98}" type="presParOf" srcId="{F5109CA1-5BBA-4718-A648-F64C7EB5C28C}" destId="{61432179-2667-44C3-BAC8-F2012297802A}" srcOrd="12" destOrd="0" presId="urn:microsoft.com/office/officeart/2016/7/layout/HexagonTimeline"/>
    <dgm:cxn modelId="{20F45F7D-1DC0-4AEF-BD9D-6B1B1C132010}" type="presParOf" srcId="{61432179-2667-44C3-BAC8-F2012297802A}" destId="{E1D5A579-8868-4EBC-9102-2CBC65B20143}" srcOrd="0" destOrd="0" presId="urn:microsoft.com/office/officeart/2016/7/layout/HexagonTimeline"/>
    <dgm:cxn modelId="{0A6C1B44-FA08-4A38-9C9C-6592D9D11FFF}" type="presParOf" srcId="{61432179-2667-44C3-BAC8-F2012297802A}" destId="{195FAFE3-4668-48B4-9EF4-FD7A298A8F95}" srcOrd="1" destOrd="0" presId="urn:microsoft.com/office/officeart/2016/7/layout/HexagonTimeline"/>
    <dgm:cxn modelId="{0A03FDB5-E10E-4E99-AFFE-11573FFABF82}" type="presParOf" srcId="{61432179-2667-44C3-BAC8-F2012297802A}" destId="{77BDA0BD-C726-4571-9FDD-734787B69DFB}" srcOrd="2" destOrd="0" presId="urn:microsoft.com/office/officeart/2016/7/layout/HexagonTimeline"/>
    <dgm:cxn modelId="{0B9C5CD3-2690-4247-BBB5-9EB0C42D0712}" type="presParOf" srcId="{61432179-2667-44C3-BAC8-F2012297802A}" destId="{5910813F-8DEE-4C73-85BC-26C0C7F6A89E}" srcOrd="3" destOrd="0" presId="urn:microsoft.com/office/officeart/2016/7/layout/HexagonTimeline"/>
    <dgm:cxn modelId="{29B08693-1F6C-41B1-8089-DD9FD0EFB3E0}" type="presParOf" srcId="{61432179-2667-44C3-BAC8-F2012297802A}" destId="{6DC963D6-205A-4E07-9F74-3F5E33BE14A7}" srcOrd="4" destOrd="0" presId="urn:microsoft.com/office/officeart/2016/7/layout/Hexagon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9079645-EC16-49A7-A714-C6FA55741DFB}" type="doc">
      <dgm:prSet loTypeId="urn:microsoft.com/office/officeart/2017/3/layout/DropPinTimeline" loCatId="process" qsTypeId="urn:microsoft.com/office/officeart/2005/8/quickstyle/simple1" qsCatId="simple" csTypeId="urn:microsoft.com/office/officeart/2005/8/colors/colorful2" csCatId="colorful" phldr="1"/>
      <dgm:spPr/>
      <dgm:t>
        <a:bodyPr/>
        <a:lstStyle/>
        <a:p>
          <a:endParaRPr lang="en-US"/>
        </a:p>
      </dgm:t>
    </dgm:pt>
    <dgm:pt modelId="{782775BA-3496-4074-BB09-A952DC4965EF}">
      <dgm:prSet/>
      <dgm:spPr/>
      <dgm:t>
        <a:bodyPr/>
        <a:lstStyle/>
        <a:p>
          <a:pPr>
            <a:defRPr b="1"/>
          </a:pPr>
          <a:r>
            <a:rPr lang="en-US"/>
            <a:t>27 Nov. – 9 Dec. 2020</a:t>
          </a:r>
        </a:p>
      </dgm:t>
    </dgm:pt>
    <dgm:pt modelId="{A0291E47-BBBA-4602-842C-A74A565DB066}" type="parTrans" cxnId="{540C8EBB-9539-4B17-9F26-63131C39B3F3}">
      <dgm:prSet/>
      <dgm:spPr/>
      <dgm:t>
        <a:bodyPr/>
        <a:lstStyle/>
        <a:p>
          <a:endParaRPr lang="en-US"/>
        </a:p>
      </dgm:t>
    </dgm:pt>
    <dgm:pt modelId="{0736285A-E622-4C50-B15C-215A02FE4C9D}" type="sibTrans" cxnId="{540C8EBB-9539-4B17-9F26-63131C39B3F3}">
      <dgm:prSet/>
      <dgm:spPr/>
      <dgm:t>
        <a:bodyPr/>
        <a:lstStyle/>
        <a:p>
          <a:endParaRPr lang="en-US"/>
        </a:p>
      </dgm:t>
    </dgm:pt>
    <dgm:pt modelId="{A06C81F4-22B0-45AF-B596-5E647E85AEB0}">
      <dgm:prSet/>
      <dgm:spPr/>
      <dgm:t>
        <a:bodyPr/>
        <a:lstStyle/>
        <a:p>
          <a:r>
            <a:rPr lang="en-US" dirty="0"/>
            <a:t>GJ sent PAPs for 10 claimants who had arrived between 30 July and 18 August 2020 (including HM). Asserted in the PAPS that the SSHD was operating a blanket policy/practice and DPA arguments made.</a:t>
          </a:r>
        </a:p>
      </dgm:t>
    </dgm:pt>
    <dgm:pt modelId="{2318A178-05F3-42A9-9663-99FF097BB62F}" type="parTrans" cxnId="{DBF38202-D8AE-49BB-828A-F910A13962B9}">
      <dgm:prSet/>
      <dgm:spPr/>
      <dgm:t>
        <a:bodyPr/>
        <a:lstStyle/>
        <a:p>
          <a:endParaRPr lang="en-US"/>
        </a:p>
      </dgm:t>
    </dgm:pt>
    <dgm:pt modelId="{D805FCE1-17E2-49C1-A401-90B48C0F9826}" type="sibTrans" cxnId="{DBF38202-D8AE-49BB-828A-F910A13962B9}">
      <dgm:prSet/>
      <dgm:spPr/>
      <dgm:t>
        <a:bodyPr/>
        <a:lstStyle/>
        <a:p>
          <a:endParaRPr lang="en-US"/>
        </a:p>
      </dgm:t>
    </dgm:pt>
    <dgm:pt modelId="{07DFB233-BE73-45BA-ACE7-69B52772D76D}">
      <dgm:prSet/>
      <dgm:spPr/>
      <dgm:t>
        <a:bodyPr/>
        <a:lstStyle/>
        <a:p>
          <a:pPr>
            <a:defRPr b="1"/>
          </a:pPr>
          <a:r>
            <a:rPr lang="en-US"/>
            <a:t>18 Dec. 2020</a:t>
          </a:r>
        </a:p>
      </dgm:t>
    </dgm:pt>
    <dgm:pt modelId="{2C6BECFE-A71B-4C52-AF3C-CFBF879AE069}" type="parTrans" cxnId="{02CA29EF-45A0-4CD9-8E36-8EEE2283984C}">
      <dgm:prSet/>
      <dgm:spPr/>
      <dgm:t>
        <a:bodyPr/>
        <a:lstStyle/>
        <a:p>
          <a:endParaRPr lang="en-US"/>
        </a:p>
      </dgm:t>
    </dgm:pt>
    <dgm:pt modelId="{75E46B91-1382-4453-A9AD-BBE4C4FB7B58}" type="sibTrans" cxnId="{02CA29EF-45A0-4CD9-8E36-8EEE2283984C}">
      <dgm:prSet/>
      <dgm:spPr/>
      <dgm:t>
        <a:bodyPr/>
        <a:lstStyle/>
        <a:p>
          <a:endParaRPr lang="en-US"/>
        </a:p>
      </dgm:t>
    </dgm:pt>
    <dgm:pt modelId="{3FDA0212-77FA-46BC-90AC-6CCE4892E5F6}">
      <dgm:prSet/>
      <dgm:spPr/>
      <dgm:t>
        <a:bodyPr/>
        <a:lstStyle/>
        <a:p>
          <a:r>
            <a:rPr lang="en-US" dirty="0"/>
            <a:t>PAP letters sent by DPG for MA and KH who had arrived between 28 April and 8 May 2020 raising similar legal points as GJ claims.</a:t>
          </a:r>
        </a:p>
      </dgm:t>
    </dgm:pt>
    <dgm:pt modelId="{014841CA-9403-4433-82DA-062E27E9FCD6}" type="parTrans" cxnId="{E74E04A5-31B0-4FDB-BBBE-39A80F900EE3}">
      <dgm:prSet/>
      <dgm:spPr/>
      <dgm:t>
        <a:bodyPr/>
        <a:lstStyle/>
        <a:p>
          <a:endParaRPr lang="en-US"/>
        </a:p>
      </dgm:t>
    </dgm:pt>
    <dgm:pt modelId="{C882957B-E442-437C-817E-A39464381B58}" type="sibTrans" cxnId="{E74E04A5-31B0-4FDB-BBBE-39A80F900EE3}">
      <dgm:prSet/>
      <dgm:spPr/>
      <dgm:t>
        <a:bodyPr/>
        <a:lstStyle/>
        <a:p>
          <a:endParaRPr lang="en-US"/>
        </a:p>
      </dgm:t>
    </dgm:pt>
    <dgm:pt modelId="{673C4AED-1132-4A99-ABB3-7CC9AA50771F}">
      <dgm:prSet/>
      <dgm:spPr/>
      <dgm:t>
        <a:bodyPr/>
        <a:lstStyle/>
        <a:p>
          <a:pPr>
            <a:defRPr b="1"/>
          </a:pPr>
          <a:r>
            <a:rPr lang="en-US"/>
            <a:t>21 Dec. 2020</a:t>
          </a:r>
        </a:p>
      </dgm:t>
    </dgm:pt>
    <dgm:pt modelId="{2A6C613B-0192-4367-A174-AF5E869DCC7C}" type="parTrans" cxnId="{A6DD414E-4F38-48AB-B397-982C96C16202}">
      <dgm:prSet/>
      <dgm:spPr/>
      <dgm:t>
        <a:bodyPr/>
        <a:lstStyle/>
        <a:p>
          <a:endParaRPr lang="en-US"/>
        </a:p>
      </dgm:t>
    </dgm:pt>
    <dgm:pt modelId="{F21D5C57-AA14-4DA7-8268-D6C890A6D596}" type="sibTrans" cxnId="{A6DD414E-4F38-48AB-B397-982C96C16202}">
      <dgm:prSet/>
      <dgm:spPr/>
      <dgm:t>
        <a:bodyPr/>
        <a:lstStyle/>
        <a:p>
          <a:endParaRPr lang="en-US"/>
        </a:p>
      </dgm:t>
    </dgm:pt>
    <dgm:pt modelId="{91EAB06B-BBA0-4AA5-8040-C91E1C8D3E3D}">
      <dgm:prSet/>
      <dgm:spPr/>
      <dgm:t>
        <a:bodyPr/>
        <a:lstStyle/>
        <a:p>
          <a:r>
            <a:rPr lang="en-US" dirty="0"/>
            <a:t>Claims issued protectively by GJ for 5 claimants. </a:t>
          </a:r>
        </a:p>
      </dgm:t>
    </dgm:pt>
    <dgm:pt modelId="{91F095A7-66B1-42CB-8026-CDBDB2C55115}" type="parTrans" cxnId="{4A3B7F15-A1E6-47A3-B2AA-BD4CEA3370CF}">
      <dgm:prSet/>
      <dgm:spPr/>
      <dgm:t>
        <a:bodyPr/>
        <a:lstStyle/>
        <a:p>
          <a:endParaRPr lang="en-US"/>
        </a:p>
      </dgm:t>
    </dgm:pt>
    <dgm:pt modelId="{68A8C960-EE8B-4329-AD0E-A703815634E3}" type="sibTrans" cxnId="{4A3B7F15-A1E6-47A3-B2AA-BD4CEA3370CF}">
      <dgm:prSet/>
      <dgm:spPr/>
      <dgm:t>
        <a:bodyPr/>
        <a:lstStyle/>
        <a:p>
          <a:endParaRPr lang="en-US"/>
        </a:p>
      </dgm:t>
    </dgm:pt>
    <dgm:pt modelId="{A20F79DC-CE6B-4E4F-B9AC-D74AACA5543C}">
      <dgm:prSet/>
      <dgm:spPr/>
      <dgm:t>
        <a:bodyPr/>
        <a:lstStyle/>
        <a:p>
          <a:pPr>
            <a:defRPr b="1"/>
          </a:pPr>
          <a:r>
            <a:rPr lang="en-US"/>
            <a:t>29–30 Dec. 2020</a:t>
          </a:r>
        </a:p>
      </dgm:t>
    </dgm:pt>
    <dgm:pt modelId="{B6F0B244-69B2-47FE-A7D0-46A598B7C891}" type="parTrans" cxnId="{3F45975F-C565-40B6-86BB-DECC785AFEB9}">
      <dgm:prSet/>
      <dgm:spPr/>
      <dgm:t>
        <a:bodyPr/>
        <a:lstStyle/>
        <a:p>
          <a:endParaRPr lang="en-US"/>
        </a:p>
      </dgm:t>
    </dgm:pt>
    <dgm:pt modelId="{E03E60AF-D1A9-4024-8F3A-E2DDDE80AABF}" type="sibTrans" cxnId="{3F45975F-C565-40B6-86BB-DECC785AFEB9}">
      <dgm:prSet/>
      <dgm:spPr/>
      <dgm:t>
        <a:bodyPr/>
        <a:lstStyle/>
        <a:p>
          <a:endParaRPr lang="en-US"/>
        </a:p>
      </dgm:t>
    </dgm:pt>
    <dgm:pt modelId="{D030A1B0-B645-44A8-9389-1F9995364D10}">
      <dgm:prSet/>
      <dgm:spPr/>
      <dgm:t>
        <a:bodyPr/>
        <a:lstStyle/>
        <a:p>
          <a:r>
            <a:rPr lang="en-US"/>
            <a:t>Phones returned to 9 of the 10 GJ clients</a:t>
          </a:r>
        </a:p>
      </dgm:t>
    </dgm:pt>
    <dgm:pt modelId="{80920402-DBD0-401C-847B-9451DB2504CD}" type="parTrans" cxnId="{AD7CA17F-6BD0-4E71-8312-231C652487A1}">
      <dgm:prSet/>
      <dgm:spPr/>
      <dgm:t>
        <a:bodyPr/>
        <a:lstStyle/>
        <a:p>
          <a:endParaRPr lang="en-US"/>
        </a:p>
      </dgm:t>
    </dgm:pt>
    <dgm:pt modelId="{59EF4C70-3650-4086-9C98-4A5EF16E3B66}" type="sibTrans" cxnId="{AD7CA17F-6BD0-4E71-8312-231C652487A1}">
      <dgm:prSet/>
      <dgm:spPr/>
      <dgm:t>
        <a:bodyPr/>
        <a:lstStyle/>
        <a:p>
          <a:endParaRPr lang="en-US"/>
        </a:p>
      </dgm:t>
    </dgm:pt>
    <dgm:pt modelId="{82B17040-C134-4FCA-B9BD-FC952A37DD8D}">
      <dgm:prSet/>
      <dgm:spPr/>
      <dgm:t>
        <a:bodyPr/>
        <a:lstStyle/>
        <a:p>
          <a:pPr>
            <a:defRPr b="1"/>
          </a:pPr>
          <a:r>
            <a:rPr lang="en-US"/>
            <a:t>4 Jan. 2021</a:t>
          </a:r>
        </a:p>
      </dgm:t>
    </dgm:pt>
    <dgm:pt modelId="{E59C5E9D-171B-4CE4-8DC8-67207F1843E5}" type="parTrans" cxnId="{E50C28E2-99EE-458B-94A4-38C2CA5F30BF}">
      <dgm:prSet/>
      <dgm:spPr/>
      <dgm:t>
        <a:bodyPr/>
        <a:lstStyle/>
        <a:p>
          <a:endParaRPr lang="en-US"/>
        </a:p>
      </dgm:t>
    </dgm:pt>
    <dgm:pt modelId="{237C8455-3A35-440F-AF7B-EBC653FBAD4D}" type="sibTrans" cxnId="{E50C28E2-99EE-458B-94A4-38C2CA5F30BF}">
      <dgm:prSet/>
      <dgm:spPr/>
      <dgm:t>
        <a:bodyPr/>
        <a:lstStyle/>
        <a:p>
          <a:endParaRPr lang="en-US"/>
        </a:p>
      </dgm:t>
    </dgm:pt>
    <dgm:pt modelId="{DC2D94E9-3A1C-401D-974A-9046C5C8572F}">
      <dgm:prSet/>
      <dgm:spPr/>
      <dgm:t>
        <a:bodyPr/>
        <a:lstStyle/>
        <a:p>
          <a:r>
            <a:rPr lang="en-US" dirty="0"/>
            <a:t>SSHD PAP responses  to GJ claims assert that “</a:t>
          </a:r>
          <a:r>
            <a:rPr lang="en-US" i="1" dirty="0"/>
            <a:t>as a matter of fact devices are not seized in the case of every migrant who is searched</a:t>
          </a:r>
          <a:r>
            <a:rPr lang="en-US" dirty="0"/>
            <a:t>” and that the assertion that there was a blanket policy was </a:t>
          </a:r>
          <a:r>
            <a:rPr lang="en-US" i="1" dirty="0"/>
            <a:t>“based on anecdote and surmise</a:t>
          </a:r>
          <a:r>
            <a:rPr lang="en-US" dirty="0"/>
            <a:t>”.  Refused to provide disclosure sought, including relevant data protection documents</a:t>
          </a:r>
        </a:p>
        <a:p>
          <a:endParaRPr lang="en-US" dirty="0"/>
        </a:p>
      </dgm:t>
    </dgm:pt>
    <dgm:pt modelId="{8ECB641E-4799-47EC-B662-5FDB5CF57EFE}" type="parTrans" cxnId="{01441838-7143-4FEA-B942-19FFDCFA2C33}">
      <dgm:prSet/>
      <dgm:spPr/>
      <dgm:t>
        <a:bodyPr/>
        <a:lstStyle/>
        <a:p>
          <a:endParaRPr lang="en-US"/>
        </a:p>
      </dgm:t>
    </dgm:pt>
    <dgm:pt modelId="{6068FFAC-F40A-44A2-B85C-E6E04D605F47}" type="sibTrans" cxnId="{01441838-7143-4FEA-B942-19FFDCFA2C33}">
      <dgm:prSet/>
      <dgm:spPr/>
      <dgm:t>
        <a:bodyPr/>
        <a:lstStyle/>
        <a:p>
          <a:endParaRPr lang="en-US"/>
        </a:p>
      </dgm:t>
    </dgm:pt>
    <dgm:pt modelId="{11BC3051-AD4D-4E58-98D1-A1FA4C2C4F73}">
      <dgm:prSet/>
      <dgm:spPr/>
      <dgm:t>
        <a:bodyPr/>
        <a:lstStyle/>
        <a:p>
          <a:pPr>
            <a:defRPr b="1"/>
          </a:pPr>
          <a:r>
            <a:rPr lang="en-US"/>
            <a:t>6 Jan. 2021</a:t>
          </a:r>
        </a:p>
      </dgm:t>
    </dgm:pt>
    <dgm:pt modelId="{0498425B-4056-4481-B8BB-A8948CD5471D}" type="parTrans" cxnId="{F0A70C00-8B1D-4E4C-A906-367BC23E6C36}">
      <dgm:prSet/>
      <dgm:spPr/>
      <dgm:t>
        <a:bodyPr/>
        <a:lstStyle/>
        <a:p>
          <a:endParaRPr lang="en-US"/>
        </a:p>
      </dgm:t>
    </dgm:pt>
    <dgm:pt modelId="{F4C93F69-BE86-4563-9054-F1ADDF181145}" type="sibTrans" cxnId="{F0A70C00-8B1D-4E4C-A906-367BC23E6C36}">
      <dgm:prSet/>
      <dgm:spPr/>
      <dgm:t>
        <a:bodyPr/>
        <a:lstStyle/>
        <a:p>
          <a:endParaRPr lang="en-US"/>
        </a:p>
      </dgm:t>
    </dgm:pt>
    <dgm:pt modelId="{32D445D5-B606-4EC7-A6D3-D040B1DDA69A}">
      <dgm:prSet/>
      <dgm:spPr/>
      <dgm:t>
        <a:bodyPr/>
        <a:lstStyle/>
        <a:p>
          <a:r>
            <a:rPr lang="en-US" dirty="0"/>
            <a:t>SSHD invites GJ claimants to withdraw all claims on the basis that they are academic since phones (save for WM’s) have been returned.</a:t>
          </a:r>
        </a:p>
      </dgm:t>
    </dgm:pt>
    <dgm:pt modelId="{15079E4A-D550-431A-A8D2-AA79E162EF68}" type="parTrans" cxnId="{BB39D374-16FC-48E5-9CCC-2BD17E2CBAF7}">
      <dgm:prSet/>
      <dgm:spPr/>
      <dgm:t>
        <a:bodyPr/>
        <a:lstStyle/>
        <a:p>
          <a:endParaRPr lang="en-US"/>
        </a:p>
      </dgm:t>
    </dgm:pt>
    <dgm:pt modelId="{74DB08BF-DDEB-4216-818E-C09F3EFADC9C}" type="sibTrans" cxnId="{BB39D374-16FC-48E5-9CCC-2BD17E2CBAF7}">
      <dgm:prSet/>
      <dgm:spPr/>
      <dgm:t>
        <a:bodyPr/>
        <a:lstStyle/>
        <a:p>
          <a:endParaRPr lang="en-US"/>
        </a:p>
      </dgm:t>
    </dgm:pt>
    <dgm:pt modelId="{F38F071B-B5C7-465E-917A-38756C182839}" type="pres">
      <dgm:prSet presAssocID="{F9079645-EC16-49A7-A714-C6FA55741DFB}" presName="root" presStyleCnt="0">
        <dgm:presLayoutVars>
          <dgm:chMax/>
          <dgm:chPref/>
          <dgm:animLvl val="lvl"/>
        </dgm:presLayoutVars>
      </dgm:prSet>
      <dgm:spPr/>
    </dgm:pt>
    <dgm:pt modelId="{29EDF361-76AA-435A-94DB-F2C3B761CB3B}" type="pres">
      <dgm:prSet presAssocID="{F9079645-EC16-49A7-A714-C6FA55741DFB}" presName="divider" presStyleLbl="fgAcc1" presStyleIdx="0" presStyleCnt="7"/>
      <dgm:spPr>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tailEnd type="triangle" w="lg" len="lg"/>
        </a:ln>
        <a:effectLst/>
      </dgm:spPr>
    </dgm:pt>
    <dgm:pt modelId="{8BF5A68C-3ECF-4589-971A-B7A891DDB4BA}" type="pres">
      <dgm:prSet presAssocID="{F9079645-EC16-49A7-A714-C6FA55741DFB}" presName="nodes" presStyleCnt="0">
        <dgm:presLayoutVars>
          <dgm:chMax/>
          <dgm:chPref/>
          <dgm:animLvl val="lvl"/>
        </dgm:presLayoutVars>
      </dgm:prSet>
      <dgm:spPr/>
    </dgm:pt>
    <dgm:pt modelId="{6285AFE5-9007-4A05-B383-E7657CCE9216}" type="pres">
      <dgm:prSet presAssocID="{782775BA-3496-4074-BB09-A952DC4965EF}" presName="composite" presStyleCnt="0"/>
      <dgm:spPr/>
    </dgm:pt>
    <dgm:pt modelId="{DB231D3B-FC9F-43C8-BA69-CD998FED6ABE}" type="pres">
      <dgm:prSet presAssocID="{782775BA-3496-4074-BB09-A952DC4965EF}" presName="ConnectorPoint" presStyleLbl="lnNode1" presStyleIdx="0" presStyleCnt="6"/>
      <dgm:spPr>
        <a:solidFill>
          <a:schemeClr val="accent2">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CE8386F2-4D80-4D71-BF9B-B632CDDFB3C4}" type="pres">
      <dgm:prSet presAssocID="{782775BA-3496-4074-BB09-A952DC4965EF}" presName="DropPinPlaceHolder" presStyleCnt="0"/>
      <dgm:spPr/>
    </dgm:pt>
    <dgm:pt modelId="{BC27AACF-ADD2-4223-A2BA-5770A0C28A24}" type="pres">
      <dgm:prSet presAssocID="{782775BA-3496-4074-BB09-A952DC4965EF}" presName="DropPin" presStyleLbl="alignNode1" presStyleIdx="0" presStyleCnt="6"/>
      <dgm:spPr/>
    </dgm:pt>
    <dgm:pt modelId="{3EF791FE-5503-4848-886B-CAFC51809635}" type="pres">
      <dgm:prSet presAssocID="{782775BA-3496-4074-BB09-A952DC4965EF}" presName="Ellipse" presStyleLbl="fgAcc1" presStyleIdx="1" presStyleCnt="7"/>
      <dgm:spPr>
        <a:solidFill>
          <a:schemeClr val="lt1">
            <a:alpha val="90000"/>
            <a:hueOff val="0"/>
            <a:satOff val="0"/>
            <a:lumOff val="0"/>
            <a:alphaOff val="0"/>
          </a:schemeClr>
        </a:solidFill>
        <a:ln w="12700" cap="flat" cmpd="sng" algn="ctr">
          <a:noFill/>
          <a:prstDash val="solid"/>
          <a:miter lim="800000"/>
        </a:ln>
        <a:effectLst/>
      </dgm:spPr>
    </dgm:pt>
    <dgm:pt modelId="{26905A1B-884F-4333-A653-349AE86FAC02}" type="pres">
      <dgm:prSet presAssocID="{782775BA-3496-4074-BB09-A952DC4965EF}" presName="L2TextContainer" presStyleLbl="revTx" presStyleIdx="0" presStyleCnt="12">
        <dgm:presLayoutVars>
          <dgm:bulletEnabled val="1"/>
        </dgm:presLayoutVars>
      </dgm:prSet>
      <dgm:spPr/>
    </dgm:pt>
    <dgm:pt modelId="{E8A2B3BB-3495-4478-8F14-BDA415A5F95D}" type="pres">
      <dgm:prSet presAssocID="{782775BA-3496-4074-BB09-A952DC4965EF}" presName="L1TextContainer" presStyleLbl="revTx" presStyleIdx="1" presStyleCnt="12">
        <dgm:presLayoutVars>
          <dgm:chMax val="1"/>
          <dgm:chPref val="1"/>
          <dgm:bulletEnabled val="1"/>
        </dgm:presLayoutVars>
      </dgm:prSet>
      <dgm:spPr/>
    </dgm:pt>
    <dgm:pt modelId="{71A2C661-D5A5-4866-B3D0-B56C6D052521}" type="pres">
      <dgm:prSet presAssocID="{782775BA-3496-4074-BB09-A952DC4965EF}" presName="ConnectLine" presStyleLbl="sibTrans1D1" presStyleIdx="0" presStyleCnt="6"/>
      <dgm:spPr>
        <a:noFill/>
        <a:ln w="12700" cap="flat" cmpd="sng" algn="ctr">
          <a:solidFill>
            <a:schemeClr val="accent2">
              <a:hueOff val="0"/>
              <a:satOff val="0"/>
              <a:lumOff val="0"/>
              <a:alphaOff val="0"/>
            </a:schemeClr>
          </a:solidFill>
          <a:prstDash val="dash"/>
          <a:miter lim="800000"/>
        </a:ln>
        <a:effectLst/>
      </dgm:spPr>
    </dgm:pt>
    <dgm:pt modelId="{502B7C44-F1FB-4139-88FE-3E123A513CC4}" type="pres">
      <dgm:prSet presAssocID="{782775BA-3496-4074-BB09-A952DC4965EF}" presName="EmptyPlaceHolder" presStyleCnt="0"/>
      <dgm:spPr/>
    </dgm:pt>
    <dgm:pt modelId="{D7955E7B-36E0-414E-9B6B-3970250DC7D7}" type="pres">
      <dgm:prSet presAssocID="{0736285A-E622-4C50-B15C-215A02FE4C9D}" presName="spaceBetweenRectangles" presStyleCnt="0"/>
      <dgm:spPr/>
    </dgm:pt>
    <dgm:pt modelId="{50CB7A51-78A6-4FC3-9379-6A877365182B}" type="pres">
      <dgm:prSet presAssocID="{07DFB233-BE73-45BA-ACE7-69B52772D76D}" presName="composite" presStyleCnt="0"/>
      <dgm:spPr/>
    </dgm:pt>
    <dgm:pt modelId="{9FE3044D-AEE4-450C-ACC8-45A7361C15E3}" type="pres">
      <dgm:prSet presAssocID="{07DFB233-BE73-45BA-ACE7-69B52772D76D}" presName="ConnectorPoint" presStyleLbl="lnNode1" presStyleIdx="1" presStyleCnt="6"/>
      <dgm:spPr>
        <a:solidFill>
          <a:schemeClr val="accent2">
            <a:hueOff val="-291073"/>
            <a:satOff val="-16786"/>
            <a:lumOff val="1726"/>
            <a:alphaOff val="0"/>
          </a:schemeClr>
        </a:solidFill>
        <a:ln w="6350" cap="flat" cmpd="sng" algn="ctr">
          <a:solidFill>
            <a:schemeClr val="lt1">
              <a:hueOff val="0"/>
              <a:satOff val="0"/>
              <a:lumOff val="0"/>
              <a:alphaOff val="0"/>
            </a:schemeClr>
          </a:solidFill>
          <a:prstDash val="solid"/>
          <a:miter lim="800000"/>
        </a:ln>
        <a:effectLst/>
      </dgm:spPr>
    </dgm:pt>
    <dgm:pt modelId="{6A1958E0-4D24-4CE6-8AFB-36D32C623E39}" type="pres">
      <dgm:prSet presAssocID="{07DFB233-BE73-45BA-ACE7-69B52772D76D}" presName="DropPinPlaceHolder" presStyleCnt="0"/>
      <dgm:spPr/>
    </dgm:pt>
    <dgm:pt modelId="{6FDD2271-2B0D-41AA-AB1B-A1019287B9D1}" type="pres">
      <dgm:prSet presAssocID="{07DFB233-BE73-45BA-ACE7-69B52772D76D}" presName="DropPin" presStyleLbl="alignNode1" presStyleIdx="1" presStyleCnt="6"/>
      <dgm:spPr/>
    </dgm:pt>
    <dgm:pt modelId="{34CED577-6313-4DB8-88AB-383E43C2BA8A}" type="pres">
      <dgm:prSet presAssocID="{07DFB233-BE73-45BA-ACE7-69B52772D76D}" presName="Ellipse" presStyleLbl="fgAcc1" presStyleIdx="2" presStyleCnt="7"/>
      <dgm:spPr>
        <a:solidFill>
          <a:schemeClr val="lt1">
            <a:alpha val="90000"/>
            <a:hueOff val="0"/>
            <a:satOff val="0"/>
            <a:lumOff val="0"/>
            <a:alphaOff val="0"/>
          </a:schemeClr>
        </a:solidFill>
        <a:ln w="12700" cap="flat" cmpd="sng" algn="ctr">
          <a:noFill/>
          <a:prstDash val="solid"/>
          <a:miter lim="800000"/>
        </a:ln>
        <a:effectLst/>
      </dgm:spPr>
    </dgm:pt>
    <dgm:pt modelId="{E089EA48-E223-4E23-B220-C8E88FD99904}" type="pres">
      <dgm:prSet presAssocID="{07DFB233-BE73-45BA-ACE7-69B52772D76D}" presName="L2TextContainer" presStyleLbl="revTx" presStyleIdx="2" presStyleCnt="12">
        <dgm:presLayoutVars>
          <dgm:bulletEnabled val="1"/>
        </dgm:presLayoutVars>
      </dgm:prSet>
      <dgm:spPr/>
    </dgm:pt>
    <dgm:pt modelId="{6BB1B526-CD38-42C9-8D2E-6EC244DD6087}" type="pres">
      <dgm:prSet presAssocID="{07DFB233-BE73-45BA-ACE7-69B52772D76D}" presName="L1TextContainer" presStyleLbl="revTx" presStyleIdx="3" presStyleCnt="12">
        <dgm:presLayoutVars>
          <dgm:chMax val="1"/>
          <dgm:chPref val="1"/>
          <dgm:bulletEnabled val="1"/>
        </dgm:presLayoutVars>
      </dgm:prSet>
      <dgm:spPr/>
    </dgm:pt>
    <dgm:pt modelId="{558D686A-7F1D-44EF-ACD9-8950CB9F87A4}" type="pres">
      <dgm:prSet presAssocID="{07DFB233-BE73-45BA-ACE7-69B52772D76D}" presName="ConnectLine" presStyleLbl="sibTrans1D1" presStyleIdx="1" presStyleCnt="6"/>
      <dgm:spPr>
        <a:noFill/>
        <a:ln w="12700" cap="flat" cmpd="sng" algn="ctr">
          <a:solidFill>
            <a:schemeClr val="accent2">
              <a:hueOff val="-291073"/>
              <a:satOff val="-16786"/>
              <a:lumOff val="1726"/>
              <a:alphaOff val="0"/>
            </a:schemeClr>
          </a:solidFill>
          <a:prstDash val="dash"/>
          <a:miter lim="800000"/>
        </a:ln>
        <a:effectLst/>
      </dgm:spPr>
    </dgm:pt>
    <dgm:pt modelId="{9135C69D-9CED-4395-B52F-1F2F32DCD127}" type="pres">
      <dgm:prSet presAssocID="{07DFB233-BE73-45BA-ACE7-69B52772D76D}" presName="EmptyPlaceHolder" presStyleCnt="0"/>
      <dgm:spPr/>
    </dgm:pt>
    <dgm:pt modelId="{6ACDA196-09AC-4754-9A1D-58F7BDC0659F}" type="pres">
      <dgm:prSet presAssocID="{75E46B91-1382-4453-A9AD-BBE4C4FB7B58}" presName="spaceBetweenRectangles" presStyleCnt="0"/>
      <dgm:spPr/>
    </dgm:pt>
    <dgm:pt modelId="{A82F3A73-C104-4CF7-8738-3D6175DEF642}" type="pres">
      <dgm:prSet presAssocID="{673C4AED-1132-4A99-ABB3-7CC9AA50771F}" presName="composite" presStyleCnt="0"/>
      <dgm:spPr/>
    </dgm:pt>
    <dgm:pt modelId="{6A5E2C9A-C48A-4509-B27F-D022110AAA2A}" type="pres">
      <dgm:prSet presAssocID="{673C4AED-1132-4A99-ABB3-7CC9AA50771F}" presName="ConnectorPoint" presStyleLbl="lnNode1" presStyleIdx="2" presStyleCnt="6"/>
      <dgm:spPr>
        <a:solidFill>
          <a:schemeClr val="accent2">
            <a:hueOff val="-582145"/>
            <a:satOff val="-33571"/>
            <a:lumOff val="3451"/>
            <a:alphaOff val="0"/>
          </a:schemeClr>
        </a:solidFill>
        <a:ln w="6350" cap="flat" cmpd="sng" algn="ctr">
          <a:solidFill>
            <a:schemeClr val="lt1">
              <a:hueOff val="0"/>
              <a:satOff val="0"/>
              <a:lumOff val="0"/>
              <a:alphaOff val="0"/>
            </a:schemeClr>
          </a:solidFill>
          <a:prstDash val="solid"/>
          <a:miter lim="800000"/>
        </a:ln>
        <a:effectLst/>
      </dgm:spPr>
    </dgm:pt>
    <dgm:pt modelId="{3C66F40F-6D78-4683-AB38-A02493420E98}" type="pres">
      <dgm:prSet presAssocID="{673C4AED-1132-4A99-ABB3-7CC9AA50771F}" presName="DropPinPlaceHolder" presStyleCnt="0"/>
      <dgm:spPr/>
    </dgm:pt>
    <dgm:pt modelId="{89ADF914-9354-47F9-8D88-1410E119B9A2}" type="pres">
      <dgm:prSet presAssocID="{673C4AED-1132-4A99-ABB3-7CC9AA50771F}" presName="DropPin" presStyleLbl="alignNode1" presStyleIdx="2" presStyleCnt="6"/>
      <dgm:spPr/>
    </dgm:pt>
    <dgm:pt modelId="{D1A3F6AD-4E54-448C-B901-4DFF735B4DCB}" type="pres">
      <dgm:prSet presAssocID="{673C4AED-1132-4A99-ABB3-7CC9AA50771F}" presName="Ellipse" presStyleLbl="fgAcc1" presStyleIdx="3" presStyleCnt="7"/>
      <dgm:spPr>
        <a:solidFill>
          <a:schemeClr val="lt1">
            <a:alpha val="90000"/>
            <a:hueOff val="0"/>
            <a:satOff val="0"/>
            <a:lumOff val="0"/>
            <a:alphaOff val="0"/>
          </a:schemeClr>
        </a:solidFill>
        <a:ln w="12700" cap="flat" cmpd="sng" algn="ctr">
          <a:noFill/>
          <a:prstDash val="solid"/>
          <a:miter lim="800000"/>
        </a:ln>
        <a:effectLst/>
      </dgm:spPr>
    </dgm:pt>
    <dgm:pt modelId="{05DDA76D-43A8-4DDA-8C91-351C294414B1}" type="pres">
      <dgm:prSet presAssocID="{673C4AED-1132-4A99-ABB3-7CC9AA50771F}" presName="L2TextContainer" presStyleLbl="revTx" presStyleIdx="4" presStyleCnt="12">
        <dgm:presLayoutVars>
          <dgm:bulletEnabled val="1"/>
        </dgm:presLayoutVars>
      </dgm:prSet>
      <dgm:spPr/>
    </dgm:pt>
    <dgm:pt modelId="{8C2A2D81-E2AC-462D-9525-0544D6B1FF8F}" type="pres">
      <dgm:prSet presAssocID="{673C4AED-1132-4A99-ABB3-7CC9AA50771F}" presName="L1TextContainer" presStyleLbl="revTx" presStyleIdx="5" presStyleCnt="12">
        <dgm:presLayoutVars>
          <dgm:chMax val="1"/>
          <dgm:chPref val="1"/>
          <dgm:bulletEnabled val="1"/>
        </dgm:presLayoutVars>
      </dgm:prSet>
      <dgm:spPr/>
    </dgm:pt>
    <dgm:pt modelId="{AA3E28FF-DF3B-443C-9CC2-7AC7DA301265}" type="pres">
      <dgm:prSet presAssocID="{673C4AED-1132-4A99-ABB3-7CC9AA50771F}" presName="ConnectLine" presStyleLbl="sibTrans1D1" presStyleIdx="2" presStyleCnt="6"/>
      <dgm:spPr>
        <a:noFill/>
        <a:ln w="12700" cap="flat" cmpd="sng" algn="ctr">
          <a:solidFill>
            <a:schemeClr val="accent2">
              <a:hueOff val="-582145"/>
              <a:satOff val="-33571"/>
              <a:lumOff val="3451"/>
              <a:alphaOff val="0"/>
            </a:schemeClr>
          </a:solidFill>
          <a:prstDash val="dash"/>
          <a:miter lim="800000"/>
        </a:ln>
        <a:effectLst/>
      </dgm:spPr>
    </dgm:pt>
    <dgm:pt modelId="{3BE0ABF1-28CC-4C70-81F8-5C6C3DE3E7EC}" type="pres">
      <dgm:prSet presAssocID="{673C4AED-1132-4A99-ABB3-7CC9AA50771F}" presName="EmptyPlaceHolder" presStyleCnt="0"/>
      <dgm:spPr/>
    </dgm:pt>
    <dgm:pt modelId="{AE6EF1D4-3210-462E-B9F9-ABF43A81F569}" type="pres">
      <dgm:prSet presAssocID="{F21D5C57-AA14-4DA7-8268-D6C890A6D596}" presName="spaceBetweenRectangles" presStyleCnt="0"/>
      <dgm:spPr/>
    </dgm:pt>
    <dgm:pt modelId="{A7AD45EE-EDE4-47F6-BF13-31E3F38869EC}" type="pres">
      <dgm:prSet presAssocID="{A20F79DC-CE6B-4E4F-B9AC-D74AACA5543C}" presName="composite" presStyleCnt="0"/>
      <dgm:spPr/>
    </dgm:pt>
    <dgm:pt modelId="{4F9EC922-9592-4F46-8490-212A8583D0DC}" type="pres">
      <dgm:prSet presAssocID="{A20F79DC-CE6B-4E4F-B9AC-D74AACA5543C}" presName="ConnectorPoint" presStyleLbl="lnNode1" presStyleIdx="3" presStyleCnt="6"/>
      <dgm:spPr>
        <a:solidFill>
          <a:schemeClr val="accent2">
            <a:hueOff val="-873218"/>
            <a:satOff val="-50357"/>
            <a:lumOff val="5177"/>
            <a:alphaOff val="0"/>
          </a:schemeClr>
        </a:solidFill>
        <a:ln w="6350" cap="flat" cmpd="sng" algn="ctr">
          <a:solidFill>
            <a:schemeClr val="lt1">
              <a:hueOff val="0"/>
              <a:satOff val="0"/>
              <a:lumOff val="0"/>
              <a:alphaOff val="0"/>
            </a:schemeClr>
          </a:solidFill>
          <a:prstDash val="solid"/>
          <a:miter lim="800000"/>
        </a:ln>
        <a:effectLst/>
      </dgm:spPr>
    </dgm:pt>
    <dgm:pt modelId="{36FA9684-2D44-4874-9DEA-E62ED00048DA}" type="pres">
      <dgm:prSet presAssocID="{A20F79DC-CE6B-4E4F-B9AC-D74AACA5543C}" presName="DropPinPlaceHolder" presStyleCnt="0"/>
      <dgm:spPr/>
    </dgm:pt>
    <dgm:pt modelId="{FE0A4ED3-9ACE-431F-A36E-08AE0980305A}" type="pres">
      <dgm:prSet presAssocID="{A20F79DC-CE6B-4E4F-B9AC-D74AACA5543C}" presName="DropPin" presStyleLbl="alignNode1" presStyleIdx="3" presStyleCnt="6"/>
      <dgm:spPr/>
    </dgm:pt>
    <dgm:pt modelId="{83591E0E-C5DA-4FA4-B60E-CE3886F51430}" type="pres">
      <dgm:prSet presAssocID="{A20F79DC-CE6B-4E4F-B9AC-D74AACA5543C}" presName="Ellipse" presStyleLbl="fgAcc1" presStyleIdx="4" presStyleCnt="7"/>
      <dgm:spPr>
        <a:solidFill>
          <a:schemeClr val="lt1">
            <a:alpha val="90000"/>
            <a:hueOff val="0"/>
            <a:satOff val="0"/>
            <a:lumOff val="0"/>
            <a:alphaOff val="0"/>
          </a:schemeClr>
        </a:solidFill>
        <a:ln w="12700" cap="flat" cmpd="sng" algn="ctr">
          <a:noFill/>
          <a:prstDash val="solid"/>
          <a:miter lim="800000"/>
        </a:ln>
        <a:effectLst/>
      </dgm:spPr>
    </dgm:pt>
    <dgm:pt modelId="{681202A5-0044-424A-BBDB-7CAF1538EC75}" type="pres">
      <dgm:prSet presAssocID="{A20F79DC-CE6B-4E4F-B9AC-D74AACA5543C}" presName="L2TextContainer" presStyleLbl="revTx" presStyleIdx="6" presStyleCnt="12">
        <dgm:presLayoutVars>
          <dgm:bulletEnabled val="1"/>
        </dgm:presLayoutVars>
      </dgm:prSet>
      <dgm:spPr/>
    </dgm:pt>
    <dgm:pt modelId="{ACE842B0-F0D8-47B6-A63D-217229C3AEF4}" type="pres">
      <dgm:prSet presAssocID="{A20F79DC-CE6B-4E4F-B9AC-D74AACA5543C}" presName="L1TextContainer" presStyleLbl="revTx" presStyleIdx="7" presStyleCnt="12">
        <dgm:presLayoutVars>
          <dgm:chMax val="1"/>
          <dgm:chPref val="1"/>
          <dgm:bulletEnabled val="1"/>
        </dgm:presLayoutVars>
      </dgm:prSet>
      <dgm:spPr/>
    </dgm:pt>
    <dgm:pt modelId="{9F31B50F-EB64-49DD-8E2E-BB56ABB71E91}" type="pres">
      <dgm:prSet presAssocID="{A20F79DC-CE6B-4E4F-B9AC-D74AACA5543C}" presName="ConnectLine" presStyleLbl="sibTrans1D1" presStyleIdx="3" presStyleCnt="6"/>
      <dgm:spPr>
        <a:noFill/>
        <a:ln w="12700" cap="flat" cmpd="sng" algn="ctr">
          <a:solidFill>
            <a:schemeClr val="accent2">
              <a:hueOff val="-873218"/>
              <a:satOff val="-50357"/>
              <a:lumOff val="5177"/>
              <a:alphaOff val="0"/>
            </a:schemeClr>
          </a:solidFill>
          <a:prstDash val="dash"/>
          <a:miter lim="800000"/>
        </a:ln>
        <a:effectLst/>
      </dgm:spPr>
    </dgm:pt>
    <dgm:pt modelId="{F05C15DC-38CF-4938-B540-0CB4067F86D8}" type="pres">
      <dgm:prSet presAssocID="{A20F79DC-CE6B-4E4F-B9AC-D74AACA5543C}" presName="EmptyPlaceHolder" presStyleCnt="0"/>
      <dgm:spPr/>
    </dgm:pt>
    <dgm:pt modelId="{18434402-3A81-420E-9C28-67CF03B34060}" type="pres">
      <dgm:prSet presAssocID="{E03E60AF-D1A9-4024-8F3A-E2DDDE80AABF}" presName="spaceBetweenRectangles" presStyleCnt="0"/>
      <dgm:spPr/>
    </dgm:pt>
    <dgm:pt modelId="{11261542-1B97-469F-B8AD-6B7DA735D6F5}" type="pres">
      <dgm:prSet presAssocID="{82B17040-C134-4FCA-B9BD-FC952A37DD8D}" presName="composite" presStyleCnt="0"/>
      <dgm:spPr/>
    </dgm:pt>
    <dgm:pt modelId="{4AF6593D-D89C-4FB0-BD1D-A0A63A59F73A}" type="pres">
      <dgm:prSet presAssocID="{82B17040-C134-4FCA-B9BD-FC952A37DD8D}" presName="ConnectorPoint" presStyleLbl="lnNode1" presStyleIdx="4" presStyleCnt="6"/>
      <dgm:spPr>
        <a:solidFill>
          <a:schemeClr val="accent2">
            <a:hueOff val="-1164290"/>
            <a:satOff val="-67142"/>
            <a:lumOff val="6902"/>
            <a:alphaOff val="0"/>
          </a:schemeClr>
        </a:solidFill>
        <a:ln w="6350" cap="flat" cmpd="sng" algn="ctr">
          <a:solidFill>
            <a:schemeClr val="lt1">
              <a:hueOff val="0"/>
              <a:satOff val="0"/>
              <a:lumOff val="0"/>
              <a:alphaOff val="0"/>
            </a:schemeClr>
          </a:solidFill>
          <a:prstDash val="solid"/>
          <a:miter lim="800000"/>
        </a:ln>
        <a:effectLst/>
      </dgm:spPr>
    </dgm:pt>
    <dgm:pt modelId="{81C098A9-546C-4887-A06F-389222B83B9F}" type="pres">
      <dgm:prSet presAssocID="{82B17040-C134-4FCA-B9BD-FC952A37DD8D}" presName="DropPinPlaceHolder" presStyleCnt="0"/>
      <dgm:spPr/>
    </dgm:pt>
    <dgm:pt modelId="{81B3EB1B-82AF-45C9-9611-09FD82BFED18}" type="pres">
      <dgm:prSet presAssocID="{82B17040-C134-4FCA-B9BD-FC952A37DD8D}" presName="DropPin" presStyleLbl="alignNode1" presStyleIdx="4" presStyleCnt="6"/>
      <dgm:spPr/>
    </dgm:pt>
    <dgm:pt modelId="{B1E04ED2-EF7F-4547-967D-BBF5B40C45BE}" type="pres">
      <dgm:prSet presAssocID="{82B17040-C134-4FCA-B9BD-FC952A37DD8D}" presName="Ellipse" presStyleLbl="fgAcc1" presStyleIdx="5" presStyleCnt="7"/>
      <dgm:spPr>
        <a:solidFill>
          <a:schemeClr val="lt1">
            <a:alpha val="90000"/>
            <a:hueOff val="0"/>
            <a:satOff val="0"/>
            <a:lumOff val="0"/>
            <a:alphaOff val="0"/>
          </a:schemeClr>
        </a:solidFill>
        <a:ln w="12700" cap="flat" cmpd="sng" algn="ctr">
          <a:noFill/>
          <a:prstDash val="solid"/>
          <a:miter lim="800000"/>
        </a:ln>
        <a:effectLst/>
      </dgm:spPr>
    </dgm:pt>
    <dgm:pt modelId="{E22F8E5F-2801-4C89-9948-73C16655C40C}" type="pres">
      <dgm:prSet presAssocID="{82B17040-C134-4FCA-B9BD-FC952A37DD8D}" presName="L2TextContainer" presStyleLbl="revTx" presStyleIdx="8" presStyleCnt="12">
        <dgm:presLayoutVars>
          <dgm:bulletEnabled val="1"/>
        </dgm:presLayoutVars>
      </dgm:prSet>
      <dgm:spPr/>
    </dgm:pt>
    <dgm:pt modelId="{DA4AE2CC-2B2C-4DC9-91E3-8E60A38DE725}" type="pres">
      <dgm:prSet presAssocID="{82B17040-C134-4FCA-B9BD-FC952A37DD8D}" presName="L1TextContainer" presStyleLbl="revTx" presStyleIdx="9" presStyleCnt="12" custScaleX="146000" custScaleY="78521" custLinFactNeighborX="27829" custLinFactNeighborY="-14829">
        <dgm:presLayoutVars>
          <dgm:chMax val="1"/>
          <dgm:chPref val="1"/>
          <dgm:bulletEnabled val="1"/>
        </dgm:presLayoutVars>
      </dgm:prSet>
      <dgm:spPr/>
    </dgm:pt>
    <dgm:pt modelId="{2845F652-64DC-481A-BB67-2066EBDE10F9}" type="pres">
      <dgm:prSet presAssocID="{82B17040-C134-4FCA-B9BD-FC952A37DD8D}" presName="ConnectLine" presStyleLbl="sibTrans1D1" presStyleIdx="4" presStyleCnt="6"/>
      <dgm:spPr>
        <a:noFill/>
        <a:ln w="12700" cap="flat" cmpd="sng" algn="ctr">
          <a:solidFill>
            <a:schemeClr val="accent2">
              <a:hueOff val="-1164290"/>
              <a:satOff val="-67142"/>
              <a:lumOff val="6902"/>
              <a:alphaOff val="0"/>
            </a:schemeClr>
          </a:solidFill>
          <a:prstDash val="dash"/>
          <a:miter lim="800000"/>
        </a:ln>
        <a:effectLst/>
      </dgm:spPr>
    </dgm:pt>
    <dgm:pt modelId="{78786D3B-3661-45AF-BF65-93A0C1EB33F7}" type="pres">
      <dgm:prSet presAssocID="{82B17040-C134-4FCA-B9BD-FC952A37DD8D}" presName="EmptyPlaceHolder" presStyleCnt="0"/>
      <dgm:spPr/>
    </dgm:pt>
    <dgm:pt modelId="{E70A7296-D777-4A51-8E2E-E75A0B9F8197}" type="pres">
      <dgm:prSet presAssocID="{237C8455-3A35-440F-AF7B-EBC653FBAD4D}" presName="spaceBetweenRectangles" presStyleCnt="0"/>
      <dgm:spPr/>
    </dgm:pt>
    <dgm:pt modelId="{665254D6-07C0-4C9F-9CAB-C88579AFA415}" type="pres">
      <dgm:prSet presAssocID="{11BC3051-AD4D-4E58-98D1-A1FA4C2C4F73}" presName="composite" presStyleCnt="0"/>
      <dgm:spPr/>
    </dgm:pt>
    <dgm:pt modelId="{0C2DC4BD-AC9F-4EF8-9351-4A57515184C0}" type="pres">
      <dgm:prSet presAssocID="{11BC3051-AD4D-4E58-98D1-A1FA4C2C4F73}" presName="ConnectorPoint" presStyleLbl="lnNode1" presStyleIdx="5" presStyleCnt="6"/>
      <dgm:spPr>
        <a:solidFill>
          <a:schemeClr val="accent2">
            <a:hueOff val="-1455363"/>
            <a:satOff val="-83928"/>
            <a:lumOff val="8628"/>
            <a:alphaOff val="0"/>
          </a:schemeClr>
        </a:solidFill>
        <a:ln w="6350" cap="flat" cmpd="sng" algn="ctr">
          <a:solidFill>
            <a:schemeClr val="lt1">
              <a:hueOff val="0"/>
              <a:satOff val="0"/>
              <a:lumOff val="0"/>
              <a:alphaOff val="0"/>
            </a:schemeClr>
          </a:solidFill>
          <a:prstDash val="solid"/>
          <a:miter lim="800000"/>
        </a:ln>
        <a:effectLst/>
      </dgm:spPr>
    </dgm:pt>
    <dgm:pt modelId="{841C5C73-441D-4560-89F7-12199BFE77BA}" type="pres">
      <dgm:prSet presAssocID="{11BC3051-AD4D-4E58-98D1-A1FA4C2C4F73}" presName="DropPinPlaceHolder" presStyleCnt="0"/>
      <dgm:spPr/>
    </dgm:pt>
    <dgm:pt modelId="{AE10BA6A-0EFD-495F-999A-E0829FF42836}" type="pres">
      <dgm:prSet presAssocID="{11BC3051-AD4D-4E58-98D1-A1FA4C2C4F73}" presName="DropPin" presStyleLbl="alignNode1" presStyleIdx="5" presStyleCnt="6"/>
      <dgm:spPr/>
    </dgm:pt>
    <dgm:pt modelId="{A2C7941F-4B29-4125-B301-F40B453ACF19}" type="pres">
      <dgm:prSet presAssocID="{11BC3051-AD4D-4E58-98D1-A1FA4C2C4F73}" presName="Ellipse" presStyleLbl="fgAcc1" presStyleIdx="6" presStyleCnt="7"/>
      <dgm:spPr>
        <a:solidFill>
          <a:schemeClr val="lt1">
            <a:alpha val="90000"/>
            <a:hueOff val="0"/>
            <a:satOff val="0"/>
            <a:lumOff val="0"/>
            <a:alphaOff val="0"/>
          </a:schemeClr>
        </a:solidFill>
        <a:ln w="12700" cap="flat" cmpd="sng" algn="ctr">
          <a:noFill/>
          <a:prstDash val="solid"/>
          <a:miter lim="800000"/>
        </a:ln>
        <a:effectLst/>
      </dgm:spPr>
    </dgm:pt>
    <dgm:pt modelId="{0C25E075-EC8C-412A-8617-908BDADC8C65}" type="pres">
      <dgm:prSet presAssocID="{11BC3051-AD4D-4E58-98D1-A1FA4C2C4F73}" presName="L2TextContainer" presStyleLbl="revTx" presStyleIdx="10" presStyleCnt="12">
        <dgm:presLayoutVars>
          <dgm:bulletEnabled val="1"/>
        </dgm:presLayoutVars>
      </dgm:prSet>
      <dgm:spPr/>
    </dgm:pt>
    <dgm:pt modelId="{370FE385-93AD-42B4-8AEC-311DF8E982A4}" type="pres">
      <dgm:prSet presAssocID="{11BC3051-AD4D-4E58-98D1-A1FA4C2C4F73}" presName="L1TextContainer" presStyleLbl="revTx" presStyleIdx="11" presStyleCnt="12">
        <dgm:presLayoutVars>
          <dgm:chMax val="1"/>
          <dgm:chPref val="1"/>
          <dgm:bulletEnabled val="1"/>
        </dgm:presLayoutVars>
      </dgm:prSet>
      <dgm:spPr/>
    </dgm:pt>
    <dgm:pt modelId="{925C92FD-6C41-43DB-87A3-CCA8A0D8FEF5}" type="pres">
      <dgm:prSet presAssocID="{11BC3051-AD4D-4E58-98D1-A1FA4C2C4F73}" presName="ConnectLine" presStyleLbl="sibTrans1D1" presStyleIdx="5" presStyleCnt="6"/>
      <dgm:spPr>
        <a:noFill/>
        <a:ln w="12700" cap="flat" cmpd="sng" algn="ctr">
          <a:solidFill>
            <a:schemeClr val="accent2">
              <a:hueOff val="-1455363"/>
              <a:satOff val="-83928"/>
              <a:lumOff val="8628"/>
              <a:alphaOff val="0"/>
            </a:schemeClr>
          </a:solidFill>
          <a:prstDash val="dash"/>
          <a:miter lim="800000"/>
        </a:ln>
        <a:effectLst/>
      </dgm:spPr>
    </dgm:pt>
    <dgm:pt modelId="{AAEB4B48-B87D-45C2-8646-E2C8F76E813F}" type="pres">
      <dgm:prSet presAssocID="{11BC3051-AD4D-4E58-98D1-A1FA4C2C4F73}" presName="EmptyPlaceHolder" presStyleCnt="0"/>
      <dgm:spPr/>
    </dgm:pt>
  </dgm:ptLst>
  <dgm:cxnLst>
    <dgm:cxn modelId="{F0A70C00-8B1D-4E4C-A906-367BC23E6C36}" srcId="{F9079645-EC16-49A7-A714-C6FA55741DFB}" destId="{11BC3051-AD4D-4E58-98D1-A1FA4C2C4F73}" srcOrd="5" destOrd="0" parTransId="{0498425B-4056-4481-B8BB-A8948CD5471D}" sibTransId="{F4C93F69-BE86-4563-9054-F1ADDF181145}"/>
    <dgm:cxn modelId="{DBF38202-D8AE-49BB-828A-F910A13962B9}" srcId="{782775BA-3496-4074-BB09-A952DC4965EF}" destId="{A06C81F4-22B0-45AF-B596-5E647E85AEB0}" srcOrd="0" destOrd="0" parTransId="{2318A178-05F3-42A9-9663-99FF097BB62F}" sibTransId="{D805FCE1-17E2-49C1-A401-90B48C0F9826}"/>
    <dgm:cxn modelId="{73034906-B33B-4B1B-A53A-4370F0BAA0FC}" type="presOf" srcId="{91EAB06B-BBA0-4AA5-8040-C91E1C8D3E3D}" destId="{05DDA76D-43A8-4DDA-8C91-351C294414B1}" srcOrd="0" destOrd="0" presId="urn:microsoft.com/office/officeart/2017/3/layout/DropPinTimeline"/>
    <dgm:cxn modelId="{4A3B7F15-A1E6-47A3-B2AA-BD4CEA3370CF}" srcId="{673C4AED-1132-4A99-ABB3-7CC9AA50771F}" destId="{91EAB06B-BBA0-4AA5-8040-C91E1C8D3E3D}" srcOrd="0" destOrd="0" parTransId="{91F095A7-66B1-42CB-8026-CDBDB2C55115}" sibTransId="{68A8C960-EE8B-4329-AD0E-A703815634E3}"/>
    <dgm:cxn modelId="{0F37311F-5053-4EC0-A0F6-71694AC14760}" type="presOf" srcId="{32D445D5-B606-4EC7-A6D3-D040B1DDA69A}" destId="{0C25E075-EC8C-412A-8617-908BDADC8C65}" srcOrd="0" destOrd="0" presId="urn:microsoft.com/office/officeart/2017/3/layout/DropPinTimeline"/>
    <dgm:cxn modelId="{9E021235-9C87-4B7F-9726-ED1DB72C4C12}" type="presOf" srcId="{A06C81F4-22B0-45AF-B596-5E647E85AEB0}" destId="{26905A1B-884F-4333-A653-349AE86FAC02}" srcOrd="0" destOrd="0" presId="urn:microsoft.com/office/officeart/2017/3/layout/DropPinTimeline"/>
    <dgm:cxn modelId="{01441838-7143-4FEA-B942-19FFDCFA2C33}" srcId="{82B17040-C134-4FCA-B9BD-FC952A37DD8D}" destId="{DC2D94E9-3A1C-401D-974A-9046C5C8572F}" srcOrd="0" destOrd="0" parTransId="{8ECB641E-4799-47EC-B662-5FDB5CF57EFE}" sibTransId="{6068FFAC-F40A-44A2-B85C-E6E04D605F47}"/>
    <dgm:cxn modelId="{3F45975F-C565-40B6-86BB-DECC785AFEB9}" srcId="{F9079645-EC16-49A7-A714-C6FA55741DFB}" destId="{A20F79DC-CE6B-4E4F-B9AC-D74AACA5543C}" srcOrd="3" destOrd="0" parTransId="{B6F0B244-69B2-47FE-A7D0-46A598B7C891}" sibTransId="{E03E60AF-D1A9-4024-8F3A-E2DDDE80AABF}"/>
    <dgm:cxn modelId="{CB16314A-E8DA-4B92-A5E6-5BF8272FFAB4}" type="presOf" srcId="{A20F79DC-CE6B-4E4F-B9AC-D74AACA5543C}" destId="{ACE842B0-F0D8-47B6-A63D-217229C3AEF4}" srcOrd="0" destOrd="0" presId="urn:microsoft.com/office/officeart/2017/3/layout/DropPinTimeline"/>
    <dgm:cxn modelId="{A6DD414E-4F38-48AB-B397-982C96C16202}" srcId="{F9079645-EC16-49A7-A714-C6FA55741DFB}" destId="{673C4AED-1132-4A99-ABB3-7CC9AA50771F}" srcOrd="2" destOrd="0" parTransId="{2A6C613B-0192-4367-A174-AF5E869DCC7C}" sibTransId="{F21D5C57-AA14-4DA7-8268-D6C890A6D596}"/>
    <dgm:cxn modelId="{5EF6A471-AEA7-4B36-B580-DD6DAA79DFB1}" type="presOf" srcId="{DC2D94E9-3A1C-401D-974A-9046C5C8572F}" destId="{E22F8E5F-2801-4C89-9948-73C16655C40C}" srcOrd="0" destOrd="0" presId="urn:microsoft.com/office/officeart/2017/3/layout/DropPinTimeline"/>
    <dgm:cxn modelId="{98E51673-F22A-4378-A3EB-5B952482770A}" type="presOf" srcId="{82B17040-C134-4FCA-B9BD-FC952A37DD8D}" destId="{DA4AE2CC-2B2C-4DC9-91E3-8E60A38DE725}" srcOrd="0" destOrd="0" presId="urn:microsoft.com/office/officeart/2017/3/layout/DropPinTimeline"/>
    <dgm:cxn modelId="{BB39D374-16FC-48E5-9CCC-2BD17E2CBAF7}" srcId="{11BC3051-AD4D-4E58-98D1-A1FA4C2C4F73}" destId="{32D445D5-B606-4EC7-A6D3-D040B1DDA69A}" srcOrd="0" destOrd="0" parTransId="{15079E4A-D550-431A-A8D2-AA79E162EF68}" sibTransId="{74DB08BF-DDEB-4216-818E-C09F3EFADC9C}"/>
    <dgm:cxn modelId="{29E98F78-7A41-48E8-805D-9191EFEC7FB7}" type="presOf" srcId="{3FDA0212-77FA-46BC-90AC-6CCE4892E5F6}" destId="{E089EA48-E223-4E23-B220-C8E88FD99904}" srcOrd="0" destOrd="0" presId="urn:microsoft.com/office/officeart/2017/3/layout/DropPinTimeline"/>
    <dgm:cxn modelId="{AD7CA17F-6BD0-4E71-8312-231C652487A1}" srcId="{A20F79DC-CE6B-4E4F-B9AC-D74AACA5543C}" destId="{D030A1B0-B645-44A8-9389-1F9995364D10}" srcOrd="0" destOrd="0" parTransId="{80920402-DBD0-401C-847B-9451DB2504CD}" sibTransId="{59EF4C70-3650-4086-9C98-4A5EF16E3B66}"/>
    <dgm:cxn modelId="{2CBFB38D-652F-4089-9629-33DBBEB2A586}" type="presOf" srcId="{F9079645-EC16-49A7-A714-C6FA55741DFB}" destId="{F38F071B-B5C7-465E-917A-38756C182839}" srcOrd="0" destOrd="0" presId="urn:microsoft.com/office/officeart/2017/3/layout/DropPinTimeline"/>
    <dgm:cxn modelId="{E0532497-F93F-4BCA-9F4F-6E1F2B0D78D7}" type="presOf" srcId="{673C4AED-1132-4A99-ABB3-7CC9AA50771F}" destId="{8C2A2D81-E2AC-462D-9525-0544D6B1FF8F}" srcOrd="0" destOrd="0" presId="urn:microsoft.com/office/officeart/2017/3/layout/DropPinTimeline"/>
    <dgm:cxn modelId="{E74E04A5-31B0-4FDB-BBBE-39A80F900EE3}" srcId="{07DFB233-BE73-45BA-ACE7-69B52772D76D}" destId="{3FDA0212-77FA-46BC-90AC-6CCE4892E5F6}" srcOrd="0" destOrd="0" parTransId="{014841CA-9403-4433-82DA-062E27E9FCD6}" sibTransId="{C882957B-E442-437C-817E-A39464381B58}"/>
    <dgm:cxn modelId="{540C8EBB-9539-4B17-9F26-63131C39B3F3}" srcId="{F9079645-EC16-49A7-A714-C6FA55741DFB}" destId="{782775BA-3496-4074-BB09-A952DC4965EF}" srcOrd="0" destOrd="0" parTransId="{A0291E47-BBBA-4602-842C-A74A565DB066}" sibTransId="{0736285A-E622-4C50-B15C-215A02FE4C9D}"/>
    <dgm:cxn modelId="{163A27C6-B95C-41DE-8837-6BA065FF7073}" type="presOf" srcId="{07DFB233-BE73-45BA-ACE7-69B52772D76D}" destId="{6BB1B526-CD38-42C9-8D2E-6EC244DD6087}" srcOrd="0" destOrd="0" presId="urn:microsoft.com/office/officeart/2017/3/layout/DropPinTimeline"/>
    <dgm:cxn modelId="{8083F7CB-9B8E-4F17-B41D-2128B9FD0242}" type="presOf" srcId="{11BC3051-AD4D-4E58-98D1-A1FA4C2C4F73}" destId="{370FE385-93AD-42B4-8AEC-311DF8E982A4}" srcOrd="0" destOrd="0" presId="urn:microsoft.com/office/officeart/2017/3/layout/DropPinTimeline"/>
    <dgm:cxn modelId="{6FF570E0-2E0C-427E-99EF-86C8EFA0A778}" type="presOf" srcId="{D030A1B0-B645-44A8-9389-1F9995364D10}" destId="{681202A5-0044-424A-BBDB-7CAF1538EC75}" srcOrd="0" destOrd="0" presId="urn:microsoft.com/office/officeart/2017/3/layout/DropPinTimeline"/>
    <dgm:cxn modelId="{E50C28E2-99EE-458B-94A4-38C2CA5F30BF}" srcId="{F9079645-EC16-49A7-A714-C6FA55741DFB}" destId="{82B17040-C134-4FCA-B9BD-FC952A37DD8D}" srcOrd="4" destOrd="0" parTransId="{E59C5E9D-171B-4CE4-8DC8-67207F1843E5}" sibTransId="{237C8455-3A35-440F-AF7B-EBC653FBAD4D}"/>
    <dgm:cxn modelId="{02CA29EF-45A0-4CD9-8E36-8EEE2283984C}" srcId="{F9079645-EC16-49A7-A714-C6FA55741DFB}" destId="{07DFB233-BE73-45BA-ACE7-69B52772D76D}" srcOrd="1" destOrd="0" parTransId="{2C6BECFE-A71B-4C52-AF3C-CFBF879AE069}" sibTransId="{75E46B91-1382-4453-A9AD-BBE4C4FB7B58}"/>
    <dgm:cxn modelId="{B009A8F5-B6DD-4CFA-95D4-6B4766EF847C}" type="presOf" srcId="{782775BA-3496-4074-BB09-A952DC4965EF}" destId="{E8A2B3BB-3495-4478-8F14-BDA415A5F95D}" srcOrd="0" destOrd="0" presId="urn:microsoft.com/office/officeart/2017/3/layout/DropPinTimeline"/>
    <dgm:cxn modelId="{0080DAA6-65B4-43AA-8F79-E64FE6F5C6D9}" type="presParOf" srcId="{F38F071B-B5C7-465E-917A-38756C182839}" destId="{29EDF361-76AA-435A-94DB-F2C3B761CB3B}" srcOrd="0" destOrd="0" presId="urn:microsoft.com/office/officeart/2017/3/layout/DropPinTimeline"/>
    <dgm:cxn modelId="{A61E88C2-C394-4875-BDCC-45ED4BFFA9C6}" type="presParOf" srcId="{F38F071B-B5C7-465E-917A-38756C182839}" destId="{8BF5A68C-3ECF-4589-971A-B7A891DDB4BA}" srcOrd="1" destOrd="0" presId="urn:microsoft.com/office/officeart/2017/3/layout/DropPinTimeline"/>
    <dgm:cxn modelId="{59BEC4E2-8985-4BB4-818E-610459224D79}" type="presParOf" srcId="{8BF5A68C-3ECF-4589-971A-B7A891DDB4BA}" destId="{6285AFE5-9007-4A05-B383-E7657CCE9216}" srcOrd="0" destOrd="0" presId="urn:microsoft.com/office/officeart/2017/3/layout/DropPinTimeline"/>
    <dgm:cxn modelId="{B0A1C088-333A-4C1B-B7F5-34A7358A05A4}" type="presParOf" srcId="{6285AFE5-9007-4A05-B383-E7657CCE9216}" destId="{DB231D3B-FC9F-43C8-BA69-CD998FED6ABE}" srcOrd="0" destOrd="0" presId="urn:microsoft.com/office/officeart/2017/3/layout/DropPinTimeline"/>
    <dgm:cxn modelId="{D09874C8-3A22-4D7E-BDF4-DC2BD51FF5A1}" type="presParOf" srcId="{6285AFE5-9007-4A05-B383-E7657CCE9216}" destId="{CE8386F2-4D80-4D71-BF9B-B632CDDFB3C4}" srcOrd="1" destOrd="0" presId="urn:microsoft.com/office/officeart/2017/3/layout/DropPinTimeline"/>
    <dgm:cxn modelId="{782745DF-ED16-4209-B7C9-FB343E7886D6}" type="presParOf" srcId="{CE8386F2-4D80-4D71-BF9B-B632CDDFB3C4}" destId="{BC27AACF-ADD2-4223-A2BA-5770A0C28A24}" srcOrd="0" destOrd="0" presId="urn:microsoft.com/office/officeart/2017/3/layout/DropPinTimeline"/>
    <dgm:cxn modelId="{8FBB2A48-0744-4A81-8986-14383F71A94B}" type="presParOf" srcId="{CE8386F2-4D80-4D71-BF9B-B632CDDFB3C4}" destId="{3EF791FE-5503-4848-886B-CAFC51809635}" srcOrd="1" destOrd="0" presId="urn:microsoft.com/office/officeart/2017/3/layout/DropPinTimeline"/>
    <dgm:cxn modelId="{7D5B1080-D1A6-42BD-94B9-72CB0E325376}" type="presParOf" srcId="{6285AFE5-9007-4A05-B383-E7657CCE9216}" destId="{26905A1B-884F-4333-A653-349AE86FAC02}" srcOrd="2" destOrd="0" presId="urn:microsoft.com/office/officeart/2017/3/layout/DropPinTimeline"/>
    <dgm:cxn modelId="{6D348535-C7CA-4B90-B7CC-A21BDB5B7DAB}" type="presParOf" srcId="{6285AFE5-9007-4A05-B383-E7657CCE9216}" destId="{E8A2B3BB-3495-4478-8F14-BDA415A5F95D}" srcOrd="3" destOrd="0" presId="urn:microsoft.com/office/officeart/2017/3/layout/DropPinTimeline"/>
    <dgm:cxn modelId="{0C91D0A4-2B25-4C40-8FD0-D78D15CA136C}" type="presParOf" srcId="{6285AFE5-9007-4A05-B383-E7657CCE9216}" destId="{71A2C661-D5A5-4866-B3D0-B56C6D052521}" srcOrd="4" destOrd="0" presId="urn:microsoft.com/office/officeart/2017/3/layout/DropPinTimeline"/>
    <dgm:cxn modelId="{7D715D90-2BE9-4B10-9A69-4AE88AE23B5A}" type="presParOf" srcId="{6285AFE5-9007-4A05-B383-E7657CCE9216}" destId="{502B7C44-F1FB-4139-88FE-3E123A513CC4}" srcOrd="5" destOrd="0" presId="urn:microsoft.com/office/officeart/2017/3/layout/DropPinTimeline"/>
    <dgm:cxn modelId="{116DD788-8577-40E1-A90B-FEE175D544AB}" type="presParOf" srcId="{8BF5A68C-3ECF-4589-971A-B7A891DDB4BA}" destId="{D7955E7B-36E0-414E-9B6B-3970250DC7D7}" srcOrd="1" destOrd="0" presId="urn:microsoft.com/office/officeart/2017/3/layout/DropPinTimeline"/>
    <dgm:cxn modelId="{BF454D08-12A5-41B3-AFDD-A825DEDFF89A}" type="presParOf" srcId="{8BF5A68C-3ECF-4589-971A-B7A891DDB4BA}" destId="{50CB7A51-78A6-4FC3-9379-6A877365182B}" srcOrd="2" destOrd="0" presId="urn:microsoft.com/office/officeart/2017/3/layout/DropPinTimeline"/>
    <dgm:cxn modelId="{1468695C-11C0-4605-B766-656ACD61D9EF}" type="presParOf" srcId="{50CB7A51-78A6-4FC3-9379-6A877365182B}" destId="{9FE3044D-AEE4-450C-ACC8-45A7361C15E3}" srcOrd="0" destOrd="0" presId="urn:microsoft.com/office/officeart/2017/3/layout/DropPinTimeline"/>
    <dgm:cxn modelId="{7D4FF020-985A-4078-8595-87D3D741FBDA}" type="presParOf" srcId="{50CB7A51-78A6-4FC3-9379-6A877365182B}" destId="{6A1958E0-4D24-4CE6-8AFB-36D32C623E39}" srcOrd="1" destOrd="0" presId="urn:microsoft.com/office/officeart/2017/3/layout/DropPinTimeline"/>
    <dgm:cxn modelId="{AA878A30-40AF-4395-9943-D7C54A4E19E4}" type="presParOf" srcId="{6A1958E0-4D24-4CE6-8AFB-36D32C623E39}" destId="{6FDD2271-2B0D-41AA-AB1B-A1019287B9D1}" srcOrd="0" destOrd="0" presId="urn:microsoft.com/office/officeart/2017/3/layout/DropPinTimeline"/>
    <dgm:cxn modelId="{366E2A83-4B71-4F7F-8E1F-709A7B62216E}" type="presParOf" srcId="{6A1958E0-4D24-4CE6-8AFB-36D32C623E39}" destId="{34CED577-6313-4DB8-88AB-383E43C2BA8A}" srcOrd="1" destOrd="0" presId="urn:microsoft.com/office/officeart/2017/3/layout/DropPinTimeline"/>
    <dgm:cxn modelId="{90547F9C-A8BC-49C7-8885-94A337EC3B02}" type="presParOf" srcId="{50CB7A51-78A6-4FC3-9379-6A877365182B}" destId="{E089EA48-E223-4E23-B220-C8E88FD99904}" srcOrd="2" destOrd="0" presId="urn:microsoft.com/office/officeart/2017/3/layout/DropPinTimeline"/>
    <dgm:cxn modelId="{802C37B6-9FA6-441F-951C-CFAC7462C91D}" type="presParOf" srcId="{50CB7A51-78A6-4FC3-9379-6A877365182B}" destId="{6BB1B526-CD38-42C9-8D2E-6EC244DD6087}" srcOrd="3" destOrd="0" presId="urn:microsoft.com/office/officeart/2017/3/layout/DropPinTimeline"/>
    <dgm:cxn modelId="{E5B75B92-C229-416C-BBBD-81A70F98E2D1}" type="presParOf" srcId="{50CB7A51-78A6-4FC3-9379-6A877365182B}" destId="{558D686A-7F1D-44EF-ACD9-8950CB9F87A4}" srcOrd="4" destOrd="0" presId="urn:microsoft.com/office/officeart/2017/3/layout/DropPinTimeline"/>
    <dgm:cxn modelId="{27FD07E2-F0E8-4D47-A4C4-06DFDAD9AF18}" type="presParOf" srcId="{50CB7A51-78A6-4FC3-9379-6A877365182B}" destId="{9135C69D-9CED-4395-B52F-1F2F32DCD127}" srcOrd="5" destOrd="0" presId="urn:microsoft.com/office/officeart/2017/3/layout/DropPinTimeline"/>
    <dgm:cxn modelId="{E41BBC32-6645-4EB0-A6D1-F83DC64C6004}" type="presParOf" srcId="{8BF5A68C-3ECF-4589-971A-B7A891DDB4BA}" destId="{6ACDA196-09AC-4754-9A1D-58F7BDC0659F}" srcOrd="3" destOrd="0" presId="urn:microsoft.com/office/officeart/2017/3/layout/DropPinTimeline"/>
    <dgm:cxn modelId="{235D3B71-C1F5-4BCC-A43F-3C0F4380B3A6}" type="presParOf" srcId="{8BF5A68C-3ECF-4589-971A-B7A891DDB4BA}" destId="{A82F3A73-C104-4CF7-8738-3D6175DEF642}" srcOrd="4" destOrd="0" presId="urn:microsoft.com/office/officeart/2017/3/layout/DropPinTimeline"/>
    <dgm:cxn modelId="{996C6994-9F7F-416C-B003-897AF3944FA3}" type="presParOf" srcId="{A82F3A73-C104-4CF7-8738-3D6175DEF642}" destId="{6A5E2C9A-C48A-4509-B27F-D022110AAA2A}" srcOrd="0" destOrd="0" presId="urn:microsoft.com/office/officeart/2017/3/layout/DropPinTimeline"/>
    <dgm:cxn modelId="{4C62E266-D7D3-42EB-902A-38A8B6D754F8}" type="presParOf" srcId="{A82F3A73-C104-4CF7-8738-3D6175DEF642}" destId="{3C66F40F-6D78-4683-AB38-A02493420E98}" srcOrd="1" destOrd="0" presId="urn:microsoft.com/office/officeart/2017/3/layout/DropPinTimeline"/>
    <dgm:cxn modelId="{5BDD0796-7324-4EB1-A9A7-B5894C036387}" type="presParOf" srcId="{3C66F40F-6D78-4683-AB38-A02493420E98}" destId="{89ADF914-9354-47F9-8D88-1410E119B9A2}" srcOrd="0" destOrd="0" presId="urn:microsoft.com/office/officeart/2017/3/layout/DropPinTimeline"/>
    <dgm:cxn modelId="{6D0F5F66-EF23-468A-A699-29A75251AF62}" type="presParOf" srcId="{3C66F40F-6D78-4683-AB38-A02493420E98}" destId="{D1A3F6AD-4E54-448C-B901-4DFF735B4DCB}" srcOrd="1" destOrd="0" presId="urn:microsoft.com/office/officeart/2017/3/layout/DropPinTimeline"/>
    <dgm:cxn modelId="{D65968A8-A651-4F25-B851-A6ED33BD418E}" type="presParOf" srcId="{A82F3A73-C104-4CF7-8738-3D6175DEF642}" destId="{05DDA76D-43A8-4DDA-8C91-351C294414B1}" srcOrd="2" destOrd="0" presId="urn:microsoft.com/office/officeart/2017/3/layout/DropPinTimeline"/>
    <dgm:cxn modelId="{E338EDA8-85B5-4277-A20E-563FC709DCE1}" type="presParOf" srcId="{A82F3A73-C104-4CF7-8738-3D6175DEF642}" destId="{8C2A2D81-E2AC-462D-9525-0544D6B1FF8F}" srcOrd="3" destOrd="0" presId="urn:microsoft.com/office/officeart/2017/3/layout/DropPinTimeline"/>
    <dgm:cxn modelId="{E12A49D3-9CE2-4203-BCD3-1A1209AD27C6}" type="presParOf" srcId="{A82F3A73-C104-4CF7-8738-3D6175DEF642}" destId="{AA3E28FF-DF3B-443C-9CC2-7AC7DA301265}" srcOrd="4" destOrd="0" presId="urn:microsoft.com/office/officeart/2017/3/layout/DropPinTimeline"/>
    <dgm:cxn modelId="{5CC65E64-4C99-414B-8095-9050EFF831F4}" type="presParOf" srcId="{A82F3A73-C104-4CF7-8738-3D6175DEF642}" destId="{3BE0ABF1-28CC-4C70-81F8-5C6C3DE3E7EC}" srcOrd="5" destOrd="0" presId="urn:microsoft.com/office/officeart/2017/3/layout/DropPinTimeline"/>
    <dgm:cxn modelId="{E8DF6275-9ECC-455A-85C2-3A89A2CC95AC}" type="presParOf" srcId="{8BF5A68C-3ECF-4589-971A-B7A891DDB4BA}" destId="{AE6EF1D4-3210-462E-B9F9-ABF43A81F569}" srcOrd="5" destOrd="0" presId="urn:microsoft.com/office/officeart/2017/3/layout/DropPinTimeline"/>
    <dgm:cxn modelId="{6410B1AB-F1DB-40B3-A890-3C3B43A0FE3A}" type="presParOf" srcId="{8BF5A68C-3ECF-4589-971A-B7A891DDB4BA}" destId="{A7AD45EE-EDE4-47F6-BF13-31E3F38869EC}" srcOrd="6" destOrd="0" presId="urn:microsoft.com/office/officeart/2017/3/layout/DropPinTimeline"/>
    <dgm:cxn modelId="{F18C7601-2A66-41D8-A928-CA8D37E436E0}" type="presParOf" srcId="{A7AD45EE-EDE4-47F6-BF13-31E3F38869EC}" destId="{4F9EC922-9592-4F46-8490-212A8583D0DC}" srcOrd="0" destOrd="0" presId="urn:microsoft.com/office/officeart/2017/3/layout/DropPinTimeline"/>
    <dgm:cxn modelId="{B23B069C-8323-416E-A3DE-63F9B173967E}" type="presParOf" srcId="{A7AD45EE-EDE4-47F6-BF13-31E3F38869EC}" destId="{36FA9684-2D44-4874-9DEA-E62ED00048DA}" srcOrd="1" destOrd="0" presId="urn:microsoft.com/office/officeart/2017/3/layout/DropPinTimeline"/>
    <dgm:cxn modelId="{3DE5EBC8-A1AF-4F56-AF13-0EDB5BDDE32E}" type="presParOf" srcId="{36FA9684-2D44-4874-9DEA-E62ED00048DA}" destId="{FE0A4ED3-9ACE-431F-A36E-08AE0980305A}" srcOrd="0" destOrd="0" presId="urn:microsoft.com/office/officeart/2017/3/layout/DropPinTimeline"/>
    <dgm:cxn modelId="{45B3CDDD-331A-4BA7-ACB2-3A8AC79F9510}" type="presParOf" srcId="{36FA9684-2D44-4874-9DEA-E62ED00048DA}" destId="{83591E0E-C5DA-4FA4-B60E-CE3886F51430}" srcOrd="1" destOrd="0" presId="urn:microsoft.com/office/officeart/2017/3/layout/DropPinTimeline"/>
    <dgm:cxn modelId="{24831D3B-C0D4-4216-8F32-1484896182C6}" type="presParOf" srcId="{A7AD45EE-EDE4-47F6-BF13-31E3F38869EC}" destId="{681202A5-0044-424A-BBDB-7CAF1538EC75}" srcOrd="2" destOrd="0" presId="urn:microsoft.com/office/officeart/2017/3/layout/DropPinTimeline"/>
    <dgm:cxn modelId="{AA0A2C37-0B71-4731-B302-6F56907C2873}" type="presParOf" srcId="{A7AD45EE-EDE4-47F6-BF13-31E3F38869EC}" destId="{ACE842B0-F0D8-47B6-A63D-217229C3AEF4}" srcOrd="3" destOrd="0" presId="urn:microsoft.com/office/officeart/2017/3/layout/DropPinTimeline"/>
    <dgm:cxn modelId="{A86A7D0E-128E-42CF-B4FB-B7C445F8FE3E}" type="presParOf" srcId="{A7AD45EE-EDE4-47F6-BF13-31E3F38869EC}" destId="{9F31B50F-EB64-49DD-8E2E-BB56ABB71E91}" srcOrd="4" destOrd="0" presId="urn:microsoft.com/office/officeart/2017/3/layout/DropPinTimeline"/>
    <dgm:cxn modelId="{36E4FB8E-B5D7-4287-B0FE-56B5E129E06A}" type="presParOf" srcId="{A7AD45EE-EDE4-47F6-BF13-31E3F38869EC}" destId="{F05C15DC-38CF-4938-B540-0CB4067F86D8}" srcOrd="5" destOrd="0" presId="urn:microsoft.com/office/officeart/2017/3/layout/DropPinTimeline"/>
    <dgm:cxn modelId="{ACCFC7DD-23A6-4853-9B28-D160ED0A51BF}" type="presParOf" srcId="{8BF5A68C-3ECF-4589-971A-B7A891DDB4BA}" destId="{18434402-3A81-420E-9C28-67CF03B34060}" srcOrd="7" destOrd="0" presId="urn:microsoft.com/office/officeart/2017/3/layout/DropPinTimeline"/>
    <dgm:cxn modelId="{FE9A0C25-DEB1-4DD0-8E85-A36DF2EECFFF}" type="presParOf" srcId="{8BF5A68C-3ECF-4589-971A-B7A891DDB4BA}" destId="{11261542-1B97-469F-B8AD-6B7DA735D6F5}" srcOrd="8" destOrd="0" presId="urn:microsoft.com/office/officeart/2017/3/layout/DropPinTimeline"/>
    <dgm:cxn modelId="{D60C90B5-D0FB-42EC-9005-FE8A69BE9B3B}" type="presParOf" srcId="{11261542-1B97-469F-B8AD-6B7DA735D6F5}" destId="{4AF6593D-D89C-4FB0-BD1D-A0A63A59F73A}" srcOrd="0" destOrd="0" presId="urn:microsoft.com/office/officeart/2017/3/layout/DropPinTimeline"/>
    <dgm:cxn modelId="{BA2470F5-6E4F-4A15-99C5-C4141B2A2462}" type="presParOf" srcId="{11261542-1B97-469F-B8AD-6B7DA735D6F5}" destId="{81C098A9-546C-4887-A06F-389222B83B9F}" srcOrd="1" destOrd="0" presId="urn:microsoft.com/office/officeart/2017/3/layout/DropPinTimeline"/>
    <dgm:cxn modelId="{11B29D06-A20B-46C2-8731-9B3FEC0D93F1}" type="presParOf" srcId="{81C098A9-546C-4887-A06F-389222B83B9F}" destId="{81B3EB1B-82AF-45C9-9611-09FD82BFED18}" srcOrd="0" destOrd="0" presId="urn:microsoft.com/office/officeart/2017/3/layout/DropPinTimeline"/>
    <dgm:cxn modelId="{04637693-916D-44C1-A18B-293B9BC8CF1F}" type="presParOf" srcId="{81C098A9-546C-4887-A06F-389222B83B9F}" destId="{B1E04ED2-EF7F-4547-967D-BBF5B40C45BE}" srcOrd="1" destOrd="0" presId="urn:microsoft.com/office/officeart/2017/3/layout/DropPinTimeline"/>
    <dgm:cxn modelId="{327978A0-24F3-4AC0-8AB3-3EA4501F38A9}" type="presParOf" srcId="{11261542-1B97-469F-B8AD-6B7DA735D6F5}" destId="{E22F8E5F-2801-4C89-9948-73C16655C40C}" srcOrd="2" destOrd="0" presId="urn:microsoft.com/office/officeart/2017/3/layout/DropPinTimeline"/>
    <dgm:cxn modelId="{DDF4427A-FB54-4C99-BC85-B0D20306217C}" type="presParOf" srcId="{11261542-1B97-469F-B8AD-6B7DA735D6F5}" destId="{DA4AE2CC-2B2C-4DC9-91E3-8E60A38DE725}" srcOrd="3" destOrd="0" presId="urn:microsoft.com/office/officeart/2017/3/layout/DropPinTimeline"/>
    <dgm:cxn modelId="{E6C00924-5E6B-407E-A17D-4B9764AF4160}" type="presParOf" srcId="{11261542-1B97-469F-B8AD-6B7DA735D6F5}" destId="{2845F652-64DC-481A-BB67-2066EBDE10F9}" srcOrd="4" destOrd="0" presId="urn:microsoft.com/office/officeart/2017/3/layout/DropPinTimeline"/>
    <dgm:cxn modelId="{F43BF16E-E554-4515-830D-98141A095E9C}" type="presParOf" srcId="{11261542-1B97-469F-B8AD-6B7DA735D6F5}" destId="{78786D3B-3661-45AF-BF65-93A0C1EB33F7}" srcOrd="5" destOrd="0" presId="urn:microsoft.com/office/officeart/2017/3/layout/DropPinTimeline"/>
    <dgm:cxn modelId="{595BB276-C667-4CCC-8CA8-23EA74966B08}" type="presParOf" srcId="{8BF5A68C-3ECF-4589-971A-B7A891DDB4BA}" destId="{E70A7296-D777-4A51-8E2E-E75A0B9F8197}" srcOrd="9" destOrd="0" presId="urn:microsoft.com/office/officeart/2017/3/layout/DropPinTimeline"/>
    <dgm:cxn modelId="{5E9034AF-ACF0-4EDE-A903-344BB38D09D8}" type="presParOf" srcId="{8BF5A68C-3ECF-4589-971A-B7A891DDB4BA}" destId="{665254D6-07C0-4C9F-9CAB-C88579AFA415}" srcOrd="10" destOrd="0" presId="urn:microsoft.com/office/officeart/2017/3/layout/DropPinTimeline"/>
    <dgm:cxn modelId="{ADBE3DAE-D779-49A2-9563-5336C09EFD57}" type="presParOf" srcId="{665254D6-07C0-4C9F-9CAB-C88579AFA415}" destId="{0C2DC4BD-AC9F-4EF8-9351-4A57515184C0}" srcOrd="0" destOrd="0" presId="urn:microsoft.com/office/officeart/2017/3/layout/DropPinTimeline"/>
    <dgm:cxn modelId="{50C4DCAC-D7BF-44EC-86DA-9A6057BEB2B1}" type="presParOf" srcId="{665254D6-07C0-4C9F-9CAB-C88579AFA415}" destId="{841C5C73-441D-4560-89F7-12199BFE77BA}" srcOrd="1" destOrd="0" presId="urn:microsoft.com/office/officeart/2017/3/layout/DropPinTimeline"/>
    <dgm:cxn modelId="{8917C172-4DD4-426E-BD3F-737D9FF22FF2}" type="presParOf" srcId="{841C5C73-441D-4560-89F7-12199BFE77BA}" destId="{AE10BA6A-0EFD-495F-999A-E0829FF42836}" srcOrd="0" destOrd="0" presId="urn:microsoft.com/office/officeart/2017/3/layout/DropPinTimeline"/>
    <dgm:cxn modelId="{8E18C2E7-71D5-40F6-A6C2-97AFA8D63DED}" type="presParOf" srcId="{841C5C73-441D-4560-89F7-12199BFE77BA}" destId="{A2C7941F-4B29-4125-B301-F40B453ACF19}" srcOrd="1" destOrd="0" presId="urn:microsoft.com/office/officeart/2017/3/layout/DropPinTimeline"/>
    <dgm:cxn modelId="{D09502EB-06C7-4207-A2E4-BAB5146A67F8}" type="presParOf" srcId="{665254D6-07C0-4C9F-9CAB-C88579AFA415}" destId="{0C25E075-EC8C-412A-8617-908BDADC8C65}" srcOrd="2" destOrd="0" presId="urn:microsoft.com/office/officeart/2017/3/layout/DropPinTimeline"/>
    <dgm:cxn modelId="{52AD7CC2-BB75-4E9A-9363-EEE3A33137BA}" type="presParOf" srcId="{665254D6-07C0-4C9F-9CAB-C88579AFA415}" destId="{370FE385-93AD-42B4-8AEC-311DF8E982A4}" srcOrd="3" destOrd="0" presId="urn:microsoft.com/office/officeart/2017/3/layout/DropPinTimeline"/>
    <dgm:cxn modelId="{FF318BF3-F6C6-46DF-B4A5-2FE1D849DEE6}" type="presParOf" srcId="{665254D6-07C0-4C9F-9CAB-C88579AFA415}" destId="{925C92FD-6C41-43DB-87A3-CCA8A0D8FEF5}" srcOrd="4" destOrd="0" presId="urn:microsoft.com/office/officeart/2017/3/layout/DropPinTimeline"/>
    <dgm:cxn modelId="{F482FF4B-3CA9-45BC-817B-6CBA0A969C79}" type="presParOf" srcId="{665254D6-07C0-4C9F-9CAB-C88579AFA415}" destId="{AAEB4B48-B87D-45C2-8646-E2C8F76E813F}" srcOrd="5" destOrd="0" presId="urn:microsoft.com/office/officeart/2017/3/layout/DropPin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31AE61D-B15D-4D43-93A3-70B4E1ECC7F9}" type="doc">
      <dgm:prSet loTypeId="urn:microsoft.com/office/officeart/2017/3/layout/DropPinTimeline" loCatId="process" qsTypeId="urn:microsoft.com/office/officeart/2005/8/quickstyle/simple1" qsCatId="simple" csTypeId="urn:microsoft.com/office/officeart/2005/8/colors/colorful2" csCatId="colorful" phldr="1"/>
      <dgm:spPr/>
      <dgm:t>
        <a:bodyPr/>
        <a:lstStyle/>
        <a:p>
          <a:endParaRPr lang="en-US"/>
        </a:p>
      </dgm:t>
    </dgm:pt>
    <dgm:pt modelId="{07E96F6E-95D0-4C09-BDD3-6BE1829E4109}">
      <dgm:prSet/>
      <dgm:spPr/>
      <dgm:t>
        <a:bodyPr/>
        <a:lstStyle/>
        <a:p>
          <a:pPr>
            <a:defRPr b="1"/>
          </a:pPr>
          <a:r>
            <a:rPr lang="en-US"/>
            <a:t>6 Jan. 2021</a:t>
          </a:r>
        </a:p>
      </dgm:t>
    </dgm:pt>
    <dgm:pt modelId="{AAA72451-827A-4615-B917-7B76940B7ECC}" type="parTrans" cxnId="{FF471CF9-0E0B-497E-A5E2-875E8DA3773B}">
      <dgm:prSet/>
      <dgm:spPr/>
      <dgm:t>
        <a:bodyPr/>
        <a:lstStyle/>
        <a:p>
          <a:endParaRPr lang="en-US"/>
        </a:p>
      </dgm:t>
    </dgm:pt>
    <dgm:pt modelId="{6B3CEDE3-65F4-443C-B10E-EEFAA1140F03}" type="sibTrans" cxnId="{FF471CF9-0E0B-497E-A5E2-875E8DA3773B}">
      <dgm:prSet/>
      <dgm:spPr/>
      <dgm:t>
        <a:bodyPr/>
        <a:lstStyle/>
        <a:p>
          <a:endParaRPr lang="en-US"/>
        </a:p>
      </dgm:t>
    </dgm:pt>
    <dgm:pt modelId="{5F0D4E1A-6816-4BAC-8509-43005D530117}">
      <dgm:prSet/>
      <dgm:spPr/>
      <dgm:t>
        <a:bodyPr/>
        <a:lstStyle/>
        <a:p>
          <a:r>
            <a:rPr lang="en-US" dirty="0"/>
            <a:t>GJ write to the SSHD asking a series of questions designed to ascertain if there was a policy and stating this information was required pursuant to the duty of </a:t>
          </a:r>
          <a:r>
            <a:rPr lang="en-US" dirty="0" err="1"/>
            <a:t>candour</a:t>
          </a:r>
          <a:r>
            <a:rPr lang="en-US" dirty="0"/>
            <a:t>. Noted that the assertion that there was no blanket policy was very hard to reconcile with GJ clients’ experiences and publicly available information.</a:t>
          </a:r>
        </a:p>
        <a:p>
          <a:r>
            <a:rPr lang="en-US" dirty="0"/>
            <a:t> </a:t>
          </a:r>
        </a:p>
      </dgm:t>
    </dgm:pt>
    <dgm:pt modelId="{AE76DD41-3811-4937-BC9E-42A2C6660E54}" type="parTrans" cxnId="{C24CAB9D-A959-43A4-8E27-231937F5C6BA}">
      <dgm:prSet/>
      <dgm:spPr/>
      <dgm:t>
        <a:bodyPr/>
        <a:lstStyle/>
        <a:p>
          <a:endParaRPr lang="en-US"/>
        </a:p>
      </dgm:t>
    </dgm:pt>
    <dgm:pt modelId="{A072B05F-19E7-4987-8776-E92EEC1CA470}" type="sibTrans" cxnId="{C24CAB9D-A959-43A4-8E27-231937F5C6BA}">
      <dgm:prSet/>
      <dgm:spPr/>
      <dgm:t>
        <a:bodyPr/>
        <a:lstStyle/>
        <a:p>
          <a:endParaRPr lang="en-US"/>
        </a:p>
      </dgm:t>
    </dgm:pt>
    <dgm:pt modelId="{0EAE9F5C-450A-42A1-B5C5-40B84562FB9F}">
      <dgm:prSet/>
      <dgm:spPr/>
      <dgm:t>
        <a:bodyPr/>
        <a:lstStyle/>
        <a:p>
          <a:pPr>
            <a:defRPr b="1"/>
          </a:pPr>
          <a:r>
            <a:rPr lang="en-US"/>
            <a:t>13 Jan. 2021</a:t>
          </a:r>
        </a:p>
      </dgm:t>
    </dgm:pt>
    <dgm:pt modelId="{8B4A503B-D1EC-459F-A37A-D1BF07FC7271}" type="parTrans" cxnId="{064A0383-DB48-4EBE-9D2F-4FC3FE9071BE}">
      <dgm:prSet/>
      <dgm:spPr/>
      <dgm:t>
        <a:bodyPr/>
        <a:lstStyle/>
        <a:p>
          <a:endParaRPr lang="en-US"/>
        </a:p>
      </dgm:t>
    </dgm:pt>
    <dgm:pt modelId="{7DC276EC-861D-4443-BE31-6B788CBFDA50}" type="sibTrans" cxnId="{064A0383-DB48-4EBE-9D2F-4FC3FE9071BE}">
      <dgm:prSet/>
      <dgm:spPr/>
      <dgm:t>
        <a:bodyPr/>
        <a:lstStyle/>
        <a:p>
          <a:endParaRPr lang="en-US"/>
        </a:p>
      </dgm:t>
    </dgm:pt>
    <dgm:pt modelId="{365BB365-9079-42DA-9D8D-E491083F049E}">
      <dgm:prSet/>
      <dgm:spPr/>
      <dgm:t>
        <a:bodyPr/>
        <a:lstStyle/>
        <a:p>
          <a:r>
            <a:rPr lang="en-US" dirty="0"/>
            <a:t>GJ apply for permission to file Amended Grounds and remove 3 Claimants</a:t>
          </a:r>
        </a:p>
      </dgm:t>
    </dgm:pt>
    <dgm:pt modelId="{6987C364-F0A8-4FE1-9050-F715497C88E1}" type="parTrans" cxnId="{51945F39-348D-4B4D-B714-EC8034103456}">
      <dgm:prSet/>
      <dgm:spPr/>
      <dgm:t>
        <a:bodyPr/>
        <a:lstStyle/>
        <a:p>
          <a:endParaRPr lang="en-US"/>
        </a:p>
      </dgm:t>
    </dgm:pt>
    <dgm:pt modelId="{F89AE536-73A2-41CD-9C4F-B3699DC20557}" type="sibTrans" cxnId="{51945F39-348D-4B4D-B714-EC8034103456}">
      <dgm:prSet/>
      <dgm:spPr/>
      <dgm:t>
        <a:bodyPr/>
        <a:lstStyle/>
        <a:p>
          <a:endParaRPr lang="en-US"/>
        </a:p>
      </dgm:t>
    </dgm:pt>
    <dgm:pt modelId="{3F6BEA57-BDF5-4CAC-B919-1352555E077A}">
      <dgm:prSet/>
      <dgm:spPr/>
      <dgm:t>
        <a:bodyPr/>
        <a:lstStyle/>
        <a:p>
          <a:pPr>
            <a:defRPr b="1"/>
          </a:pPr>
          <a:r>
            <a:rPr lang="en-US"/>
            <a:t>14 Jan. 2021</a:t>
          </a:r>
        </a:p>
      </dgm:t>
    </dgm:pt>
    <dgm:pt modelId="{6A827C00-106E-4FCE-9672-D729B33E2C8D}" type="parTrans" cxnId="{084A7012-F9AE-4B00-89E1-7B51A7ABA953}">
      <dgm:prSet/>
      <dgm:spPr/>
      <dgm:t>
        <a:bodyPr/>
        <a:lstStyle/>
        <a:p>
          <a:endParaRPr lang="en-US"/>
        </a:p>
      </dgm:t>
    </dgm:pt>
    <dgm:pt modelId="{21F55DF6-2476-4FAC-8041-0344971A2510}" type="sibTrans" cxnId="{084A7012-F9AE-4B00-89E1-7B51A7ABA953}">
      <dgm:prSet/>
      <dgm:spPr/>
      <dgm:t>
        <a:bodyPr/>
        <a:lstStyle/>
        <a:p>
          <a:endParaRPr lang="en-US"/>
        </a:p>
      </dgm:t>
    </dgm:pt>
    <dgm:pt modelId="{B4115458-0351-4368-8591-A0D7F60C36AC}">
      <dgm:prSet/>
      <dgm:spPr/>
      <dgm:t>
        <a:bodyPr/>
        <a:lstStyle/>
        <a:p>
          <a:r>
            <a:rPr lang="en-US" dirty="0"/>
            <a:t>SSHD files AOS asserting that the claims were academic, the claimants were embarking upon a “fishing expedition” and that the claimants had “unreasonably refused to withdraw their claims”. The AOS contained no reference to any aspect of the policy, past or present.</a:t>
          </a:r>
        </a:p>
      </dgm:t>
    </dgm:pt>
    <dgm:pt modelId="{EA161F13-3447-4259-A821-2930EBC2413F}" type="parTrans" cxnId="{7687D3FB-A250-4DF5-B4F3-D9C69694F340}">
      <dgm:prSet/>
      <dgm:spPr/>
      <dgm:t>
        <a:bodyPr/>
        <a:lstStyle/>
        <a:p>
          <a:endParaRPr lang="en-US"/>
        </a:p>
      </dgm:t>
    </dgm:pt>
    <dgm:pt modelId="{B73D01E5-F2EA-44CE-8566-DA99FC8359C8}" type="sibTrans" cxnId="{7687D3FB-A250-4DF5-B4F3-D9C69694F340}">
      <dgm:prSet/>
      <dgm:spPr/>
      <dgm:t>
        <a:bodyPr/>
        <a:lstStyle/>
        <a:p>
          <a:endParaRPr lang="en-US"/>
        </a:p>
      </dgm:t>
    </dgm:pt>
    <dgm:pt modelId="{3F453C55-2DD3-4A02-A9C5-C495DF7BC4FD}">
      <dgm:prSet/>
      <dgm:spPr/>
      <dgm:t>
        <a:bodyPr/>
        <a:lstStyle/>
        <a:p>
          <a:pPr>
            <a:defRPr b="1"/>
          </a:pPr>
          <a:r>
            <a:rPr lang="en-US"/>
            <a:t>20 Jan. 2021</a:t>
          </a:r>
        </a:p>
      </dgm:t>
    </dgm:pt>
    <dgm:pt modelId="{C9A11D87-ED0A-46B8-8CE1-4DE10F0697DF}" type="parTrans" cxnId="{84CE019E-12DA-4FFE-B898-DE50D83AB944}">
      <dgm:prSet/>
      <dgm:spPr/>
      <dgm:t>
        <a:bodyPr/>
        <a:lstStyle/>
        <a:p>
          <a:endParaRPr lang="en-US"/>
        </a:p>
      </dgm:t>
    </dgm:pt>
    <dgm:pt modelId="{0395081C-E431-4338-856C-F9D0D0B5053A}" type="sibTrans" cxnId="{84CE019E-12DA-4FFE-B898-DE50D83AB944}">
      <dgm:prSet/>
      <dgm:spPr/>
      <dgm:t>
        <a:bodyPr/>
        <a:lstStyle/>
        <a:p>
          <a:endParaRPr lang="en-US"/>
        </a:p>
      </dgm:t>
    </dgm:pt>
    <dgm:pt modelId="{9572FAA5-9A9A-4134-8174-A80C19622C71}">
      <dgm:prSet/>
      <dgm:spPr/>
      <dgm:t>
        <a:bodyPr/>
        <a:lstStyle/>
        <a:p>
          <a:r>
            <a:rPr lang="en-US" dirty="0"/>
            <a:t>SSHD responds to GJ’s letter declining to answer the questions claiming they were “irrelevant”, “unreasonable”, “disproportionate” and that the answers were “not required to enable our clients to bring the claims”. SSHD asserted that the information did not come under the SSHD’s “</a:t>
          </a:r>
          <a:r>
            <a:rPr lang="en-US" i="1" dirty="0"/>
            <a:t>duty of </a:t>
          </a:r>
          <a:r>
            <a:rPr lang="en-US" i="1" dirty="0" err="1"/>
            <a:t>candour</a:t>
          </a:r>
          <a:r>
            <a:rPr lang="en-US" i="1" dirty="0"/>
            <a:t>. Rather they are a fishing exercise</a:t>
          </a:r>
          <a:r>
            <a:rPr lang="en-US" dirty="0"/>
            <a:t>”. </a:t>
          </a:r>
        </a:p>
      </dgm:t>
    </dgm:pt>
    <dgm:pt modelId="{3B6943A9-6201-4C36-968C-A2DDDA2BC312}" type="parTrans" cxnId="{AB0A1832-6AF2-4417-A856-0F00D3F6FC78}">
      <dgm:prSet/>
      <dgm:spPr/>
      <dgm:t>
        <a:bodyPr/>
        <a:lstStyle/>
        <a:p>
          <a:endParaRPr lang="en-US"/>
        </a:p>
      </dgm:t>
    </dgm:pt>
    <dgm:pt modelId="{7174C408-BBEC-4700-B8AE-7ACE70E89055}" type="sibTrans" cxnId="{AB0A1832-6AF2-4417-A856-0F00D3F6FC78}">
      <dgm:prSet/>
      <dgm:spPr/>
      <dgm:t>
        <a:bodyPr/>
        <a:lstStyle/>
        <a:p>
          <a:endParaRPr lang="en-US"/>
        </a:p>
      </dgm:t>
    </dgm:pt>
    <dgm:pt modelId="{C6DCA27D-D063-4390-84B2-1647843D64BD}">
      <dgm:prSet/>
      <dgm:spPr/>
      <dgm:t>
        <a:bodyPr/>
        <a:lstStyle/>
        <a:p>
          <a:pPr>
            <a:defRPr b="1"/>
          </a:pPr>
          <a:r>
            <a:rPr lang="en-US"/>
            <a:t>1 Feb. 2021</a:t>
          </a:r>
        </a:p>
      </dgm:t>
    </dgm:pt>
    <dgm:pt modelId="{37AE88E1-D904-4E73-A6EB-074C482EC1EE}" type="parTrans" cxnId="{0DB23B82-A1C0-4289-9730-3A4404CF5892}">
      <dgm:prSet/>
      <dgm:spPr/>
      <dgm:t>
        <a:bodyPr/>
        <a:lstStyle/>
        <a:p>
          <a:endParaRPr lang="en-US"/>
        </a:p>
      </dgm:t>
    </dgm:pt>
    <dgm:pt modelId="{F8A42AF2-0ECF-4847-A98D-FA79CFE7E9D3}" type="sibTrans" cxnId="{0DB23B82-A1C0-4289-9730-3A4404CF5892}">
      <dgm:prSet/>
      <dgm:spPr/>
      <dgm:t>
        <a:bodyPr/>
        <a:lstStyle/>
        <a:p>
          <a:endParaRPr lang="en-US"/>
        </a:p>
      </dgm:t>
    </dgm:pt>
    <dgm:pt modelId="{C7CDD386-0F53-496B-A3A1-61EB5AE130BA}">
      <dgm:prSet/>
      <dgm:spPr/>
      <dgm:t>
        <a:bodyPr/>
        <a:lstStyle/>
        <a:p>
          <a:r>
            <a:rPr lang="en-US" dirty="0"/>
            <a:t>Response to DPG claimants MA and KH, dismissing the claim that the SSHD was or had been operating a blanket policy. No mention was made of the policy that was known or understood to operate when they had arrived. Asserted unaware of any regulatory action by the ICO and no breach of DP principles.</a:t>
          </a:r>
        </a:p>
      </dgm:t>
    </dgm:pt>
    <dgm:pt modelId="{518F719D-2ABD-4B95-BEB5-0601F39F0E1B}" type="parTrans" cxnId="{CC08324D-5443-4886-B2C0-86A4F8B41517}">
      <dgm:prSet/>
      <dgm:spPr/>
      <dgm:t>
        <a:bodyPr/>
        <a:lstStyle/>
        <a:p>
          <a:endParaRPr lang="en-US"/>
        </a:p>
      </dgm:t>
    </dgm:pt>
    <dgm:pt modelId="{F501F352-1AEE-4F97-A96F-99E22A5C8C49}" type="sibTrans" cxnId="{CC08324D-5443-4886-B2C0-86A4F8B41517}">
      <dgm:prSet/>
      <dgm:spPr/>
      <dgm:t>
        <a:bodyPr/>
        <a:lstStyle/>
        <a:p>
          <a:endParaRPr lang="en-US"/>
        </a:p>
      </dgm:t>
    </dgm:pt>
    <dgm:pt modelId="{13FD8CD3-37C9-4BFB-938F-C6B6339DABA2}" type="pres">
      <dgm:prSet presAssocID="{831AE61D-B15D-4D43-93A3-70B4E1ECC7F9}" presName="root" presStyleCnt="0">
        <dgm:presLayoutVars>
          <dgm:chMax/>
          <dgm:chPref/>
          <dgm:animLvl val="lvl"/>
        </dgm:presLayoutVars>
      </dgm:prSet>
      <dgm:spPr/>
    </dgm:pt>
    <dgm:pt modelId="{4E2BE1C3-B972-4A58-AA19-4846920A1670}" type="pres">
      <dgm:prSet presAssocID="{831AE61D-B15D-4D43-93A3-70B4E1ECC7F9}" presName="divider" presStyleLbl="fgAcc1" presStyleIdx="0" presStyleCnt="6"/>
      <dgm:spPr>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tailEnd type="triangle" w="lg" len="lg"/>
        </a:ln>
        <a:effectLst/>
      </dgm:spPr>
    </dgm:pt>
    <dgm:pt modelId="{EAD0611E-C1D7-4260-B232-87391317E411}" type="pres">
      <dgm:prSet presAssocID="{831AE61D-B15D-4D43-93A3-70B4E1ECC7F9}" presName="nodes" presStyleCnt="0">
        <dgm:presLayoutVars>
          <dgm:chMax/>
          <dgm:chPref/>
          <dgm:animLvl val="lvl"/>
        </dgm:presLayoutVars>
      </dgm:prSet>
      <dgm:spPr/>
    </dgm:pt>
    <dgm:pt modelId="{3A090F9A-7C87-4BB6-9E7C-5E4DD869A9D3}" type="pres">
      <dgm:prSet presAssocID="{07E96F6E-95D0-4C09-BDD3-6BE1829E4109}" presName="composite" presStyleCnt="0"/>
      <dgm:spPr/>
    </dgm:pt>
    <dgm:pt modelId="{B67646E4-F023-46FE-ABA4-CF34C8641A2A}" type="pres">
      <dgm:prSet presAssocID="{07E96F6E-95D0-4C09-BDD3-6BE1829E4109}" presName="ConnectorPoint" presStyleLbl="lnNode1" presStyleIdx="0" presStyleCnt="5"/>
      <dgm:spPr>
        <a:solidFill>
          <a:schemeClr val="accent2">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051BD35D-A59E-4A3D-BD08-F1465A3AF2BE}" type="pres">
      <dgm:prSet presAssocID="{07E96F6E-95D0-4C09-BDD3-6BE1829E4109}" presName="DropPinPlaceHolder" presStyleCnt="0"/>
      <dgm:spPr/>
    </dgm:pt>
    <dgm:pt modelId="{3B1AAF2B-E365-43DF-AB8C-899253A4CF30}" type="pres">
      <dgm:prSet presAssocID="{07E96F6E-95D0-4C09-BDD3-6BE1829E4109}" presName="DropPin" presStyleLbl="alignNode1" presStyleIdx="0" presStyleCnt="5"/>
      <dgm:spPr/>
    </dgm:pt>
    <dgm:pt modelId="{6C22797F-E6F8-47FD-A79A-DDE15E257D8E}" type="pres">
      <dgm:prSet presAssocID="{07E96F6E-95D0-4C09-BDD3-6BE1829E4109}" presName="Ellipse" presStyleLbl="fgAcc1" presStyleIdx="1" presStyleCnt="6"/>
      <dgm:spPr>
        <a:solidFill>
          <a:schemeClr val="lt1">
            <a:alpha val="90000"/>
            <a:hueOff val="0"/>
            <a:satOff val="0"/>
            <a:lumOff val="0"/>
            <a:alphaOff val="0"/>
          </a:schemeClr>
        </a:solidFill>
        <a:ln w="12700" cap="flat" cmpd="sng" algn="ctr">
          <a:noFill/>
          <a:prstDash val="solid"/>
          <a:miter lim="800000"/>
        </a:ln>
        <a:effectLst/>
      </dgm:spPr>
    </dgm:pt>
    <dgm:pt modelId="{3927D335-CCA4-4D4E-8594-8FBB5B68E334}" type="pres">
      <dgm:prSet presAssocID="{07E96F6E-95D0-4C09-BDD3-6BE1829E4109}" presName="L2TextContainer" presStyleLbl="revTx" presStyleIdx="0" presStyleCnt="10">
        <dgm:presLayoutVars>
          <dgm:bulletEnabled val="1"/>
        </dgm:presLayoutVars>
      </dgm:prSet>
      <dgm:spPr/>
    </dgm:pt>
    <dgm:pt modelId="{7C3EEA0A-EAF6-4B95-BD50-803F1924F9FE}" type="pres">
      <dgm:prSet presAssocID="{07E96F6E-95D0-4C09-BDD3-6BE1829E4109}" presName="L1TextContainer" presStyleLbl="revTx" presStyleIdx="1" presStyleCnt="10" custScaleY="122369">
        <dgm:presLayoutVars>
          <dgm:chMax val="1"/>
          <dgm:chPref val="1"/>
          <dgm:bulletEnabled val="1"/>
        </dgm:presLayoutVars>
      </dgm:prSet>
      <dgm:spPr/>
    </dgm:pt>
    <dgm:pt modelId="{137CB9B9-5E88-4FBE-AC7F-8D2C2231BBF5}" type="pres">
      <dgm:prSet presAssocID="{07E96F6E-95D0-4C09-BDD3-6BE1829E4109}" presName="ConnectLine" presStyleLbl="sibTrans1D1" presStyleIdx="0" presStyleCnt="5"/>
      <dgm:spPr>
        <a:noFill/>
        <a:ln w="12700" cap="flat" cmpd="sng" algn="ctr">
          <a:solidFill>
            <a:schemeClr val="accent2">
              <a:hueOff val="0"/>
              <a:satOff val="0"/>
              <a:lumOff val="0"/>
              <a:alphaOff val="0"/>
            </a:schemeClr>
          </a:solidFill>
          <a:prstDash val="dash"/>
          <a:miter lim="800000"/>
        </a:ln>
        <a:effectLst/>
      </dgm:spPr>
    </dgm:pt>
    <dgm:pt modelId="{5E34D8E2-95E1-4138-85DB-5DCE66AD732E}" type="pres">
      <dgm:prSet presAssocID="{07E96F6E-95D0-4C09-BDD3-6BE1829E4109}" presName="EmptyPlaceHolder" presStyleCnt="0"/>
      <dgm:spPr/>
    </dgm:pt>
    <dgm:pt modelId="{48AC426A-7E45-46B1-9929-2F1CB41ACCE0}" type="pres">
      <dgm:prSet presAssocID="{6B3CEDE3-65F4-443C-B10E-EEFAA1140F03}" presName="spaceBetweenRectangles" presStyleCnt="0"/>
      <dgm:spPr/>
    </dgm:pt>
    <dgm:pt modelId="{987B558E-0FF8-4EC4-AD11-4F16E227F833}" type="pres">
      <dgm:prSet presAssocID="{0EAE9F5C-450A-42A1-B5C5-40B84562FB9F}" presName="composite" presStyleCnt="0"/>
      <dgm:spPr/>
    </dgm:pt>
    <dgm:pt modelId="{DF95EB80-93BA-404B-B212-E8D4E8752CEA}" type="pres">
      <dgm:prSet presAssocID="{0EAE9F5C-450A-42A1-B5C5-40B84562FB9F}" presName="ConnectorPoint" presStyleLbl="lnNode1" presStyleIdx="1" presStyleCnt="5"/>
      <dgm:spPr>
        <a:solidFill>
          <a:schemeClr val="accent2">
            <a:hueOff val="-363841"/>
            <a:satOff val="-20982"/>
            <a:lumOff val="2157"/>
            <a:alphaOff val="0"/>
          </a:schemeClr>
        </a:solidFill>
        <a:ln w="6350" cap="flat" cmpd="sng" algn="ctr">
          <a:solidFill>
            <a:schemeClr val="lt1">
              <a:hueOff val="0"/>
              <a:satOff val="0"/>
              <a:lumOff val="0"/>
              <a:alphaOff val="0"/>
            </a:schemeClr>
          </a:solidFill>
          <a:prstDash val="solid"/>
          <a:miter lim="800000"/>
        </a:ln>
        <a:effectLst/>
      </dgm:spPr>
    </dgm:pt>
    <dgm:pt modelId="{0DD583D4-7FC6-46D9-8260-BF4868463472}" type="pres">
      <dgm:prSet presAssocID="{0EAE9F5C-450A-42A1-B5C5-40B84562FB9F}" presName="DropPinPlaceHolder" presStyleCnt="0"/>
      <dgm:spPr/>
    </dgm:pt>
    <dgm:pt modelId="{DB3A9070-5662-4EB3-8488-D5BE178ADB30}" type="pres">
      <dgm:prSet presAssocID="{0EAE9F5C-450A-42A1-B5C5-40B84562FB9F}" presName="DropPin" presStyleLbl="alignNode1" presStyleIdx="1" presStyleCnt="5"/>
      <dgm:spPr/>
    </dgm:pt>
    <dgm:pt modelId="{7C799969-D977-4135-9E79-8905837E2769}" type="pres">
      <dgm:prSet presAssocID="{0EAE9F5C-450A-42A1-B5C5-40B84562FB9F}" presName="Ellipse" presStyleLbl="fgAcc1" presStyleIdx="2" presStyleCnt="6"/>
      <dgm:spPr>
        <a:solidFill>
          <a:schemeClr val="lt1">
            <a:alpha val="90000"/>
            <a:hueOff val="0"/>
            <a:satOff val="0"/>
            <a:lumOff val="0"/>
            <a:alphaOff val="0"/>
          </a:schemeClr>
        </a:solidFill>
        <a:ln w="12700" cap="flat" cmpd="sng" algn="ctr">
          <a:noFill/>
          <a:prstDash val="solid"/>
          <a:miter lim="800000"/>
        </a:ln>
        <a:effectLst/>
      </dgm:spPr>
    </dgm:pt>
    <dgm:pt modelId="{87D10C94-1638-489B-8205-30D51D6B41B7}" type="pres">
      <dgm:prSet presAssocID="{0EAE9F5C-450A-42A1-B5C5-40B84562FB9F}" presName="L2TextContainer" presStyleLbl="revTx" presStyleIdx="2" presStyleCnt="10">
        <dgm:presLayoutVars>
          <dgm:bulletEnabled val="1"/>
        </dgm:presLayoutVars>
      </dgm:prSet>
      <dgm:spPr/>
    </dgm:pt>
    <dgm:pt modelId="{741379A7-E1DA-44E3-BA72-EDBB0B0A99F9}" type="pres">
      <dgm:prSet presAssocID="{0EAE9F5C-450A-42A1-B5C5-40B84562FB9F}" presName="L1TextContainer" presStyleLbl="revTx" presStyleIdx="3" presStyleCnt="10">
        <dgm:presLayoutVars>
          <dgm:chMax val="1"/>
          <dgm:chPref val="1"/>
          <dgm:bulletEnabled val="1"/>
        </dgm:presLayoutVars>
      </dgm:prSet>
      <dgm:spPr/>
    </dgm:pt>
    <dgm:pt modelId="{51964EB5-0D65-40D5-A0BB-1D9A7707CC5F}" type="pres">
      <dgm:prSet presAssocID="{0EAE9F5C-450A-42A1-B5C5-40B84562FB9F}" presName="ConnectLine" presStyleLbl="sibTrans1D1" presStyleIdx="1" presStyleCnt="5"/>
      <dgm:spPr>
        <a:noFill/>
        <a:ln w="12700" cap="flat" cmpd="sng" algn="ctr">
          <a:solidFill>
            <a:schemeClr val="accent2">
              <a:hueOff val="-363841"/>
              <a:satOff val="-20982"/>
              <a:lumOff val="2157"/>
              <a:alphaOff val="0"/>
            </a:schemeClr>
          </a:solidFill>
          <a:prstDash val="dash"/>
          <a:miter lim="800000"/>
        </a:ln>
        <a:effectLst/>
      </dgm:spPr>
    </dgm:pt>
    <dgm:pt modelId="{B848B2AF-A1ED-4C90-9E0D-CE8EC44C427C}" type="pres">
      <dgm:prSet presAssocID="{0EAE9F5C-450A-42A1-B5C5-40B84562FB9F}" presName="EmptyPlaceHolder" presStyleCnt="0"/>
      <dgm:spPr/>
    </dgm:pt>
    <dgm:pt modelId="{BE217D02-1BA9-49BE-A0D9-6EEBBC39CA7C}" type="pres">
      <dgm:prSet presAssocID="{7DC276EC-861D-4443-BE31-6B788CBFDA50}" presName="spaceBetweenRectangles" presStyleCnt="0"/>
      <dgm:spPr/>
    </dgm:pt>
    <dgm:pt modelId="{97692FD8-0D2F-4A00-AA88-E764655BEA19}" type="pres">
      <dgm:prSet presAssocID="{3F6BEA57-BDF5-4CAC-B919-1352555E077A}" presName="composite" presStyleCnt="0"/>
      <dgm:spPr/>
    </dgm:pt>
    <dgm:pt modelId="{D61D8D4E-28FF-418D-AD95-4FFE76006F95}" type="pres">
      <dgm:prSet presAssocID="{3F6BEA57-BDF5-4CAC-B919-1352555E077A}" presName="ConnectorPoint" presStyleLbl="lnNode1" presStyleIdx="2" presStyleCnt="5"/>
      <dgm:spPr>
        <a:solidFill>
          <a:schemeClr val="accent2">
            <a:hueOff val="-727682"/>
            <a:satOff val="-41964"/>
            <a:lumOff val="4314"/>
            <a:alphaOff val="0"/>
          </a:schemeClr>
        </a:solidFill>
        <a:ln w="6350" cap="flat" cmpd="sng" algn="ctr">
          <a:solidFill>
            <a:schemeClr val="lt1">
              <a:hueOff val="0"/>
              <a:satOff val="0"/>
              <a:lumOff val="0"/>
              <a:alphaOff val="0"/>
            </a:schemeClr>
          </a:solidFill>
          <a:prstDash val="solid"/>
          <a:miter lim="800000"/>
        </a:ln>
        <a:effectLst/>
      </dgm:spPr>
    </dgm:pt>
    <dgm:pt modelId="{7558813F-234E-4D5D-9151-1D92C8640298}" type="pres">
      <dgm:prSet presAssocID="{3F6BEA57-BDF5-4CAC-B919-1352555E077A}" presName="DropPinPlaceHolder" presStyleCnt="0"/>
      <dgm:spPr/>
    </dgm:pt>
    <dgm:pt modelId="{7FBF48CD-8D75-419E-9E29-148832A1B74B}" type="pres">
      <dgm:prSet presAssocID="{3F6BEA57-BDF5-4CAC-B919-1352555E077A}" presName="DropPin" presStyleLbl="alignNode1" presStyleIdx="2" presStyleCnt="5"/>
      <dgm:spPr/>
    </dgm:pt>
    <dgm:pt modelId="{31891911-9F32-4665-8B79-5B0698B17DFA}" type="pres">
      <dgm:prSet presAssocID="{3F6BEA57-BDF5-4CAC-B919-1352555E077A}" presName="Ellipse" presStyleLbl="fgAcc1" presStyleIdx="3" presStyleCnt="6"/>
      <dgm:spPr>
        <a:solidFill>
          <a:schemeClr val="lt1">
            <a:alpha val="90000"/>
            <a:hueOff val="0"/>
            <a:satOff val="0"/>
            <a:lumOff val="0"/>
            <a:alphaOff val="0"/>
          </a:schemeClr>
        </a:solidFill>
        <a:ln w="12700" cap="flat" cmpd="sng" algn="ctr">
          <a:noFill/>
          <a:prstDash val="solid"/>
          <a:miter lim="800000"/>
        </a:ln>
        <a:effectLst/>
      </dgm:spPr>
    </dgm:pt>
    <dgm:pt modelId="{DE968207-900D-40EB-AF62-D58E552846C9}" type="pres">
      <dgm:prSet presAssocID="{3F6BEA57-BDF5-4CAC-B919-1352555E077A}" presName="L2TextContainer" presStyleLbl="revTx" presStyleIdx="4" presStyleCnt="10">
        <dgm:presLayoutVars>
          <dgm:bulletEnabled val="1"/>
        </dgm:presLayoutVars>
      </dgm:prSet>
      <dgm:spPr/>
    </dgm:pt>
    <dgm:pt modelId="{6302D72C-63D8-4D94-BA7D-B1D9E0749CD3}" type="pres">
      <dgm:prSet presAssocID="{3F6BEA57-BDF5-4CAC-B919-1352555E077A}" presName="L1TextContainer" presStyleLbl="revTx" presStyleIdx="5" presStyleCnt="10">
        <dgm:presLayoutVars>
          <dgm:chMax val="1"/>
          <dgm:chPref val="1"/>
          <dgm:bulletEnabled val="1"/>
        </dgm:presLayoutVars>
      </dgm:prSet>
      <dgm:spPr/>
    </dgm:pt>
    <dgm:pt modelId="{12FB24AE-72E1-4CAB-AA11-1DEA8FC6295C}" type="pres">
      <dgm:prSet presAssocID="{3F6BEA57-BDF5-4CAC-B919-1352555E077A}" presName="ConnectLine" presStyleLbl="sibTrans1D1" presStyleIdx="2" presStyleCnt="5"/>
      <dgm:spPr>
        <a:noFill/>
        <a:ln w="12700" cap="flat" cmpd="sng" algn="ctr">
          <a:solidFill>
            <a:schemeClr val="accent2">
              <a:hueOff val="-727682"/>
              <a:satOff val="-41964"/>
              <a:lumOff val="4314"/>
              <a:alphaOff val="0"/>
            </a:schemeClr>
          </a:solidFill>
          <a:prstDash val="dash"/>
          <a:miter lim="800000"/>
        </a:ln>
        <a:effectLst/>
      </dgm:spPr>
    </dgm:pt>
    <dgm:pt modelId="{BF8486DD-5372-42A7-B646-72A23AECFEC4}" type="pres">
      <dgm:prSet presAssocID="{3F6BEA57-BDF5-4CAC-B919-1352555E077A}" presName="EmptyPlaceHolder" presStyleCnt="0"/>
      <dgm:spPr/>
    </dgm:pt>
    <dgm:pt modelId="{7FCE5CB4-D66F-4BB1-9CEF-1969B281C59C}" type="pres">
      <dgm:prSet presAssocID="{21F55DF6-2476-4FAC-8041-0344971A2510}" presName="spaceBetweenRectangles" presStyleCnt="0"/>
      <dgm:spPr/>
    </dgm:pt>
    <dgm:pt modelId="{3ACDA265-7C46-455A-A8C8-EFA7C79C8141}" type="pres">
      <dgm:prSet presAssocID="{3F453C55-2DD3-4A02-A9C5-C495DF7BC4FD}" presName="composite" presStyleCnt="0"/>
      <dgm:spPr/>
    </dgm:pt>
    <dgm:pt modelId="{18C33AE2-23CA-4BDC-8442-D1F0D5F1D0F4}" type="pres">
      <dgm:prSet presAssocID="{3F453C55-2DD3-4A02-A9C5-C495DF7BC4FD}" presName="ConnectorPoint" presStyleLbl="lnNode1" presStyleIdx="3" presStyleCnt="5"/>
      <dgm:spPr>
        <a:solidFill>
          <a:schemeClr val="accent2">
            <a:hueOff val="-1091522"/>
            <a:satOff val="-62946"/>
            <a:lumOff val="6471"/>
            <a:alphaOff val="0"/>
          </a:schemeClr>
        </a:solidFill>
        <a:ln w="6350" cap="flat" cmpd="sng" algn="ctr">
          <a:solidFill>
            <a:schemeClr val="lt1">
              <a:hueOff val="0"/>
              <a:satOff val="0"/>
              <a:lumOff val="0"/>
              <a:alphaOff val="0"/>
            </a:schemeClr>
          </a:solidFill>
          <a:prstDash val="solid"/>
          <a:miter lim="800000"/>
        </a:ln>
        <a:effectLst/>
      </dgm:spPr>
    </dgm:pt>
    <dgm:pt modelId="{29B181B6-B23C-4C6C-8620-49690403B5CA}" type="pres">
      <dgm:prSet presAssocID="{3F453C55-2DD3-4A02-A9C5-C495DF7BC4FD}" presName="DropPinPlaceHolder" presStyleCnt="0"/>
      <dgm:spPr/>
    </dgm:pt>
    <dgm:pt modelId="{B34CDA03-97DD-41B2-BB25-556C0980DB68}" type="pres">
      <dgm:prSet presAssocID="{3F453C55-2DD3-4A02-A9C5-C495DF7BC4FD}" presName="DropPin" presStyleLbl="alignNode1" presStyleIdx="3" presStyleCnt="5"/>
      <dgm:spPr/>
    </dgm:pt>
    <dgm:pt modelId="{226FC79B-8A8F-4162-925D-D77BDA4EDF14}" type="pres">
      <dgm:prSet presAssocID="{3F453C55-2DD3-4A02-A9C5-C495DF7BC4FD}" presName="Ellipse" presStyleLbl="fgAcc1" presStyleIdx="4" presStyleCnt="6"/>
      <dgm:spPr>
        <a:solidFill>
          <a:schemeClr val="lt1">
            <a:alpha val="90000"/>
            <a:hueOff val="0"/>
            <a:satOff val="0"/>
            <a:lumOff val="0"/>
            <a:alphaOff val="0"/>
          </a:schemeClr>
        </a:solidFill>
        <a:ln w="12700" cap="flat" cmpd="sng" algn="ctr">
          <a:noFill/>
          <a:prstDash val="solid"/>
          <a:miter lim="800000"/>
        </a:ln>
        <a:effectLst/>
      </dgm:spPr>
    </dgm:pt>
    <dgm:pt modelId="{58ECA701-370B-4EE2-84A4-023E241E5E67}" type="pres">
      <dgm:prSet presAssocID="{3F453C55-2DD3-4A02-A9C5-C495DF7BC4FD}" presName="L2TextContainer" presStyleLbl="revTx" presStyleIdx="6" presStyleCnt="10">
        <dgm:presLayoutVars>
          <dgm:bulletEnabled val="1"/>
        </dgm:presLayoutVars>
      </dgm:prSet>
      <dgm:spPr/>
    </dgm:pt>
    <dgm:pt modelId="{9EDB8231-889C-4E0F-8255-735D74806465}" type="pres">
      <dgm:prSet presAssocID="{3F453C55-2DD3-4A02-A9C5-C495DF7BC4FD}" presName="L1TextContainer" presStyleLbl="revTx" presStyleIdx="7" presStyleCnt="10" custScaleY="124198">
        <dgm:presLayoutVars>
          <dgm:chMax val="1"/>
          <dgm:chPref val="1"/>
          <dgm:bulletEnabled val="1"/>
        </dgm:presLayoutVars>
      </dgm:prSet>
      <dgm:spPr/>
    </dgm:pt>
    <dgm:pt modelId="{8BF8E61A-0A12-42B7-AB96-8E7F100F44BF}" type="pres">
      <dgm:prSet presAssocID="{3F453C55-2DD3-4A02-A9C5-C495DF7BC4FD}" presName="ConnectLine" presStyleLbl="sibTrans1D1" presStyleIdx="3" presStyleCnt="5"/>
      <dgm:spPr>
        <a:noFill/>
        <a:ln w="12700" cap="flat" cmpd="sng" algn="ctr">
          <a:solidFill>
            <a:schemeClr val="accent2">
              <a:hueOff val="-1091522"/>
              <a:satOff val="-62946"/>
              <a:lumOff val="6471"/>
              <a:alphaOff val="0"/>
            </a:schemeClr>
          </a:solidFill>
          <a:prstDash val="dash"/>
          <a:miter lim="800000"/>
        </a:ln>
        <a:effectLst/>
      </dgm:spPr>
    </dgm:pt>
    <dgm:pt modelId="{6D947EED-3EE6-4652-BB8A-C31E2D22A119}" type="pres">
      <dgm:prSet presAssocID="{3F453C55-2DD3-4A02-A9C5-C495DF7BC4FD}" presName="EmptyPlaceHolder" presStyleCnt="0"/>
      <dgm:spPr/>
    </dgm:pt>
    <dgm:pt modelId="{AE6BC760-6AA7-4876-9E8D-278438F298F2}" type="pres">
      <dgm:prSet presAssocID="{0395081C-E431-4338-856C-F9D0D0B5053A}" presName="spaceBetweenRectangles" presStyleCnt="0"/>
      <dgm:spPr/>
    </dgm:pt>
    <dgm:pt modelId="{A8AAE13B-281B-48DA-8C05-2BD0576F860B}" type="pres">
      <dgm:prSet presAssocID="{C6DCA27D-D063-4390-84B2-1647843D64BD}" presName="composite" presStyleCnt="0"/>
      <dgm:spPr/>
    </dgm:pt>
    <dgm:pt modelId="{C49D163C-EB58-4A3D-B514-7C396E9EFBAB}" type="pres">
      <dgm:prSet presAssocID="{C6DCA27D-D063-4390-84B2-1647843D64BD}" presName="ConnectorPoint" presStyleLbl="lnNode1" presStyleIdx="4" presStyleCnt="5"/>
      <dgm:spPr>
        <a:solidFill>
          <a:schemeClr val="accent2">
            <a:hueOff val="-1455363"/>
            <a:satOff val="-83928"/>
            <a:lumOff val="8628"/>
            <a:alphaOff val="0"/>
          </a:schemeClr>
        </a:solidFill>
        <a:ln w="6350" cap="flat" cmpd="sng" algn="ctr">
          <a:solidFill>
            <a:schemeClr val="lt1">
              <a:hueOff val="0"/>
              <a:satOff val="0"/>
              <a:lumOff val="0"/>
              <a:alphaOff val="0"/>
            </a:schemeClr>
          </a:solidFill>
          <a:prstDash val="solid"/>
          <a:miter lim="800000"/>
        </a:ln>
        <a:effectLst/>
      </dgm:spPr>
    </dgm:pt>
    <dgm:pt modelId="{65CC8F40-6554-4483-BF6A-73F0A512E3DE}" type="pres">
      <dgm:prSet presAssocID="{C6DCA27D-D063-4390-84B2-1647843D64BD}" presName="DropPinPlaceHolder" presStyleCnt="0"/>
      <dgm:spPr/>
    </dgm:pt>
    <dgm:pt modelId="{F5CF5ED2-3F14-4CB2-A9CD-4D5787C4480D}" type="pres">
      <dgm:prSet presAssocID="{C6DCA27D-D063-4390-84B2-1647843D64BD}" presName="DropPin" presStyleLbl="alignNode1" presStyleIdx="4" presStyleCnt="5"/>
      <dgm:spPr/>
    </dgm:pt>
    <dgm:pt modelId="{C66023FF-2828-493E-A96B-D238AF01DD54}" type="pres">
      <dgm:prSet presAssocID="{C6DCA27D-D063-4390-84B2-1647843D64BD}" presName="Ellipse" presStyleLbl="fgAcc1" presStyleIdx="5" presStyleCnt="6"/>
      <dgm:spPr>
        <a:solidFill>
          <a:schemeClr val="lt1">
            <a:alpha val="90000"/>
            <a:hueOff val="0"/>
            <a:satOff val="0"/>
            <a:lumOff val="0"/>
            <a:alphaOff val="0"/>
          </a:schemeClr>
        </a:solidFill>
        <a:ln w="12700" cap="flat" cmpd="sng" algn="ctr">
          <a:noFill/>
          <a:prstDash val="solid"/>
          <a:miter lim="800000"/>
        </a:ln>
        <a:effectLst/>
      </dgm:spPr>
    </dgm:pt>
    <dgm:pt modelId="{4C2045DE-7542-4FB0-8EE3-ADEA5C26BDB6}" type="pres">
      <dgm:prSet presAssocID="{C6DCA27D-D063-4390-84B2-1647843D64BD}" presName="L2TextContainer" presStyleLbl="revTx" presStyleIdx="8" presStyleCnt="10">
        <dgm:presLayoutVars>
          <dgm:bulletEnabled val="1"/>
        </dgm:presLayoutVars>
      </dgm:prSet>
      <dgm:spPr/>
    </dgm:pt>
    <dgm:pt modelId="{FFCC939C-9884-4CAD-92BC-264ECCD9F030}" type="pres">
      <dgm:prSet presAssocID="{C6DCA27D-D063-4390-84B2-1647843D64BD}" presName="L1TextContainer" presStyleLbl="revTx" presStyleIdx="9" presStyleCnt="10">
        <dgm:presLayoutVars>
          <dgm:chMax val="1"/>
          <dgm:chPref val="1"/>
          <dgm:bulletEnabled val="1"/>
        </dgm:presLayoutVars>
      </dgm:prSet>
      <dgm:spPr/>
    </dgm:pt>
    <dgm:pt modelId="{0D650D06-AE78-4B47-AA9F-9CA18E304255}" type="pres">
      <dgm:prSet presAssocID="{C6DCA27D-D063-4390-84B2-1647843D64BD}" presName="ConnectLine" presStyleLbl="sibTrans1D1" presStyleIdx="4" presStyleCnt="5"/>
      <dgm:spPr>
        <a:noFill/>
        <a:ln w="12700" cap="flat" cmpd="sng" algn="ctr">
          <a:solidFill>
            <a:schemeClr val="accent2">
              <a:hueOff val="-1455363"/>
              <a:satOff val="-83928"/>
              <a:lumOff val="8628"/>
              <a:alphaOff val="0"/>
            </a:schemeClr>
          </a:solidFill>
          <a:prstDash val="dash"/>
          <a:miter lim="800000"/>
        </a:ln>
        <a:effectLst/>
      </dgm:spPr>
    </dgm:pt>
    <dgm:pt modelId="{E3DA2D37-DB97-4812-8833-D49B1D731527}" type="pres">
      <dgm:prSet presAssocID="{C6DCA27D-D063-4390-84B2-1647843D64BD}" presName="EmptyPlaceHolder" presStyleCnt="0"/>
      <dgm:spPr/>
    </dgm:pt>
  </dgm:ptLst>
  <dgm:cxnLst>
    <dgm:cxn modelId="{F3F83B02-F647-416C-B8AE-4546A73215E2}" type="presOf" srcId="{3F6BEA57-BDF5-4CAC-B919-1352555E077A}" destId="{6302D72C-63D8-4D94-BA7D-B1D9E0749CD3}" srcOrd="0" destOrd="0" presId="urn:microsoft.com/office/officeart/2017/3/layout/DropPinTimeline"/>
    <dgm:cxn modelId="{084A7012-F9AE-4B00-89E1-7B51A7ABA953}" srcId="{831AE61D-B15D-4D43-93A3-70B4E1ECC7F9}" destId="{3F6BEA57-BDF5-4CAC-B919-1352555E077A}" srcOrd="2" destOrd="0" parTransId="{6A827C00-106E-4FCE-9672-D729B33E2C8D}" sibTransId="{21F55DF6-2476-4FAC-8041-0344971A2510}"/>
    <dgm:cxn modelId="{3C9F7212-C2D8-4296-9D44-4294DBCD1426}" type="presOf" srcId="{5F0D4E1A-6816-4BAC-8509-43005D530117}" destId="{3927D335-CCA4-4D4E-8594-8FBB5B68E334}" srcOrd="0" destOrd="0" presId="urn:microsoft.com/office/officeart/2017/3/layout/DropPinTimeline"/>
    <dgm:cxn modelId="{F5E61124-2E99-42A3-83DA-39FD31B15B0E}" type="presOf" srcId="{0EAE9F5C-450A-42A1-B5C5-40B84562FB9F}" destId="{741379A7-E1DA-44E3-BA72-EDBB0B0A99F9}" srcOrd="0" destOrd="0" presId="urn:microsoft.com/office/officeart/2017/3/layout/DropPinTimeline"/>
    <dgm:cxn modelId="{1C03EB28-70F4-4C48-A869-B3BB34775D4B}" type="presOf" srcId="{3F453C55-2DD3-4A02-A9C5-C495DF7BC4FD}" destId="{9EDB8231-889C-4E0F-8255-735D74806465}" srcOrd="0" destOrd="0" presId="urn:microsoft.com/office/officeart/2017/3/layout/DropPinTimeline"/>
    <dgm:cxn modelId="{AB0A1832-6AF2-4417-A856-0F00D3F6FC78}" srcId="{3F453C55-2DD3-4A02-A9C5-C495DF7BC4FD}" destId="{9572FAA5-9A9A-4134-8174-A80C19622C71}" srcOrd="0" destOrd="0" parTransId="{3B6943A9-6201-4C36-968C-A2DDDA2BC312}" sibTransId="{7174C408-BBEC-4700-B8AE-7ACE70E89055}"/>
    <dgm:cxn modelId="{51945F39-348D-4B4D-B714-EC8034103456}" srcId="{0EAE9F5C-450A-42A1-B5C5-40B84562FB9F}" destId="{365BB365-9079-42DA-9D8D-E491083F049E}" srcOrd="0" destOrd="0" parTransId="{6987C364-F0A8-4FE1-9050-F715497C88E1}" sibTransId="{F89AE536-73A2-41CD-9C4F-B3699DC20557}"/>
    <dgm:cxn modelId="{5F302E5F-2AAF-4F82-ADBE-B33E7D033A83}" type="presOf" srcId="{B4115458-0351-4368-8591-A0D7F60C36AC}" destId="{DE968207-900D-40EB-AF62-D58E552846C9}" srcOrd="0" destOrd="0" presId="urn:microsoft.com/office/officeart/2017/3/layout/DropPinTimeline"/>
    <dgm:cxn modelId="{38179762-4140-4FA9-A93B-49AA480F3F56}" type="presOf" srcId="{C6DCA27D-D063-4390-84B2-1647843D64BD}" destId="{FFCC939C-9884-4CAD-92BC-264ECCD9F030}" srcOrd="0" destOrd="0" presId="urn:microsoft.com/office/officeart/2017/3/layout/DropPinTimeline"/>
    <dgm:cxn modelId="{CC08324D-5443-4886-B2C0-86A4F8B41517}" srcId="{C6DCA27D-D063-4390-84B2-1647843D64BD}" destId="{C7CDD386-0F53-496B-A3A1-61EB5AE130BA}" srcOrd="0" destOrd="0" parTransId="{518F719D-2ABD-4B95-BEB5-0601F39F0E1B}" sibTransId="{F501F352-1AEE-4F97-A96F-99E22A5C8C49}"/>
    <dgm:cxn modelId="{CD5EEC4D-12ED-4695-B560-5CB904D24C05}" type="presOf" srcId="{9572FAA5-9A9A-4134-8174-A80C19622C71}" destId="{58ECA701-370B-4EE2-84A4-023E241E5E67}" srcOrd="0" destOrd="0" presId="urn:microsoft.com/office/officeart/2017/3/layout/DropPinTimeline"/>
    <dgm:cxn modelId="{D80E0B50-D912-4A86-ADA5-DCF23693658B}" type="presOf" srcId="{C7CDD386-0F53-496B-A3A1-61EB5AE130BA}" destId="{4C2045DE-7542-4FB0-8EE3-ADEA5C26BDB6}" srcOrd="0" destOrd="0" presId="urn:microsoft.com/office/officeart/2017/3/layout/DropPinTimeline"/>
    <dgm:cxn modelId="{B295BE56-BD22-4254-84E5-956852C0507E}" type="presOf" srcId="{365BB365-9079-42DA-9D8D-E491083F049E}" destId="{87D10C94-1638-489B-8205-30D51D6B41B7}" srcOrd="0" destOrd="0" presId="urn:microsoft.com/office/officeart/2017/3/layout/DropPinTimeline"/>
    <dgm:cxn modelId="{569F6E7C-08E0-407F-BADF-689025D1EB77}" type="presOf" srcId="{831AE61D-B15D-4D43-93A3-70B4E1ECC7F9}" destId="{13FD8CD3-37C9-4BFB-938F-C6B6339DABA2}" srcOrd="0" destOrd="0" presId="urn:microsoft.com/office/officeart/2017/3/layout/DropPinTimeline"/>
    <dgm:cxn modelId="{0DB23B82-A1C0-4289-9730-3A4404CF5892}" srcId="{831AE61D-B15D-4D43-93A3-70B4E1ECC7F9}" destId="{C6DCA27D-D063-4390-84B2-1647843D64BD}" srcOrd="4" destOrd="0" parTransId="{37AE88E1-D904-4E73-A6EB-074C482EC1EE}" sibTransId="{F8A42AF2-0ECF-4847-A98D-FA79CFE7E9D3}"/>
    <dgm:cxn modelId="{064A0383-DB48-4EBE-9D2F-4FC3FE9071BE}" srcId="{831AE61D-B15D-4D43-93A3-70B4E1ECC7F9}" destId="{0EAE9F5C-450A-42A1-B5C5-40B84562FB9F}" srcOrd="1" destOrd="0" parTransId="{8B4A503B-D1EC-459F-A37A-D1BF07FC7271}" sibTransId="{7DC276EC-861D-4443-BE31-6B788CBFDA50}"/>
    <dgm:cxn modelId="{C24CAB9D-A959-43A4-8E27-231937F5C6BA}" srcId="{07E96F6E-95D0-4C09-BDD3-6BE1829E4109}" destId="{5F0D4E1A-6816-4BAC-8509-43005D530117}" srcOrd="0" destOrd="0" parTransId="{AE76DD41-3811-4937-BC9E-42A2C6660E54}" sibTransId="{A072B05F-19E7-4987-8776-E92EEC1CA470}"/>
    <dgm:cxn modelId="{84CE019E-12DA-4FFE-B898-DE50D83AB944}" srcId="{831AE61D-B15D-4D43-93A3-70B4E1ECC7F9}" destId="{3F453C55-2DD3-4A02-A9C5-C495DF7BC4FD}" srcOrd="3" destOrd="0" parTransId="{C9A11D87-ED0A-46B8-8CE1-4DE10F0697DF}" sibTransId="{0395081C-E431-4338-856C-F9D0D0B5053A}"/>
    <dgm:cxn modelId="{587E49A8-C94E-4B78-A77B-843332CA383C}" type="presOf" srcId="{07E96F6E-95D0-4C09-BDD3-6BE1829E4109}" destId="{7C3EEA0A-EAF6-4B95-BD50-803F1924F9FE}" srcOrd="0" destOrd="0" presId="urn:microsoft.com/office/officeart/2017/3/layout/DropPinTimeline"/>
    <dgm:cxn modelId="{FF471CF9-0E0B-497E-A5E2-875E8DA3773B}" srcId="{831AE61D-B15D-4D43-93A3-70B4E1ECC7F9}" destId="{07E96F6E-95D0-4C09-BDD3-6BE1829E4109}" srcOrd="0" destOrd="0" parTransId="{AAA72451-827A-4615-B917-7B76940B7ECC}" sibTransId="{6B3CEDE3-65F4-443C-B10E-EEFAA1140F03}"/>
    <dgm:cxn modelId="{7687D3FB-A250-4DF5-B4F3-D9C69694F340}" srcId="{3F6BEA57-BDF5-4CAC-B919-1352555E077A}" destId="{B4115458-0351-4368-8591-A0D7F60C36AC}" srcOrd="0" destOrd="0" parTransId="{EA161F13-3447-4259-A821-2930EBC2413F}" sibTransId="{B73D01E5-F2EA-44CE-8566-DA99FC8359C8}"/>
    <dgm:cxn modelId="{E647B059-F78C-4B60-8B65-44CD36B4FFF6}" type="presParOf" srcId="{13FD8CD3-37C9-4BFB-938F-C6B6339DABA2}" destId="{4E2BE1C3-B972-4A58-AA19-4846920A1670}" srcOrd="0" destOrd="0" presId="urn:microsoft.com/office/officeart/2017/3/layout/DropPinTimeline"/>
    <dgm:cxn modelId="{5B56ACC8-2E6A-4E0A-A255-8FF0536E65F0}" type="presParOf" srcId="{13FD8CD3-37C9-4BFB-938F-C6B6339DABA2}" destId="{EAD0611E-C1D7-4260-B232-87391317E411}" srcOrd="1" destOrd="0" presId="urn:microsoft.com/office/officeart/2017/3/layout/DropPinTimeline"/>
    <dgm:cxn modelId="{03BF6C3A-53F3-4A97-A2D2-D647D0EA0C92}" type="presParOf" srcId="{EAD0611E-C1D7-4260-B232-87391317E411}" destId="{3A090F9A-7C87-4BB6-9E7C-5E4DD869A9D3}" srcOrd="0" destOrd="0" presId="urn:microsoft.com/office/officeart/2017/3/layout/DropPinTimeline"/>
    <dgm:cxn modelId="{BAEEFE63-FEDD-4376-BF78-4C86F997D6EF}" type="presParOf" srcId="{3A090F9A-7C87-4BB6-9E7C-5E4DD869A9D3}" destId="{B67646E4-F023-46FE-ABA4-CF34C8641A2A}" srcOrd="0" destOrd="0" presId="urn:microsoft.com/office/officeart/2017/3/layout/DropPinTimeline"/>
    <dgm:cxn modelId="{6E5211BF-DC4C-41EE-B32A-62ABE0CF3C98}" type="presParOf" srcId="{3A090F9A-7C87-4BB6-9E7C-5E4DD869A9D3}" destId="{051BD35D-A59E-4A3D-BD08-F1465A3AF2BE}" srcOrd="1" destOrd="0" presId="urn:microsoft.com/office/officeart/2017/3/layout/DropPinTimeline"/>
    <dgm:cxn modelId="{6AFB7A6D-1AA2-420B-854B-18FD7518AE10}" type="presParOf" srcId="{051BD35D-A59E-4A3D-BD08-F1465A3AF2BE}" destId="{3B1AAF2B-E365-43DF-AB8C-899253A4CF30}" srcOrd="0" destOrd="0" presId="urn:microsoft.com/office/officeart/2017/3/layout/DropPinTimeline"/>
    <dgm:cxn modelId="{28CBFCA1-CCF7-4ADF-A1D4-858A6E60612A}" type="presParOf" srcId="{051BD35D-A59E-4A3D-BD08-F1465A3AF2BE}" destId="{6C22797F-E6F8-47FD-A79A-DDE15E257D8E}" srcOrd="1" destOrd="0" presId="urn:microsoft.com/office/officeart/2017/3/layout/DropPinTimeline"/>
    <dgm:cxn modelId="{041CB073-DE29-4A20-AE15-ABD0886CC75A}" type="presParOf" srcId="{3A090F9A-7C87-4BB6-9E7C-5E4DD869A9D3}" destId="{3927D335-CCA4-4D4E-8594-8FBB5B68E334}" srcOrd="2" destOrd="0" presId="urn:microsoft.com/office/officeart/2017/3/layout/DropPinTimeline"/>
    <dgm:cxn modelId="{F56F47F1-8031-4A66-BE95-77B59B4B19AA}" type="presParOf" srcId="{3A090F9A-7C87-4BB6-9E7C-5E4DD869A9D3}" destId="{7C3EEA0A-EAF6-4B95-BD50-803F1924F9FE}" srcOrd="3" destOrd="0" presId="urn:microsoft.com/office/officeart/2017/3/layout/DropPinTimeline"/>
    <dgm:cxn modelId="{412320F1-1DAF-4B0B-B76C-E3367AF3CD81}" type="presParOf" srcId="{3A090F9A-7C87-4BB6-9E7C-5E4DD869A9D3}" destId="{137CB9B9-5E88-4FBE-AC7F-8D2C2231BBF5}" srcOrd="4" destOrd="0" presId="urn:microsoft.com/office/officeart/2017/3/layout/DropPinTimeline"/>
    <dgm:cxn modelId="{6C057363-6FC9-4EEB-A3C7-F44FFFB6725F}" type="presParOf" srcId="{3A090F9A-7C87-4BB6-9E7C-5E4DD869A9D3}" destId="{5E34D8E2-95E1-4138-85DB-5DCE66AD732E}" srcOrd="5" destOrd="0" presId="urn:microsoft.com/office/officeart/2017/3/layout/DropPinTimeline"/>
    <dgm:cxn modelId="{882A24DF-6053-4CA8-9DBB-56854BB383DA}" type="presParOf" srcId="{EAD0611E-C1D7-4260-B232-87391317E411}" destId="{48AC426A-7E45-46B1-9929-2F1CB41ACCE0}" srcOrd="1" destOrd="0" presId="urn:microsoft.com/office/officeart/2017/3/layout/DropPinTimeline"/>
    <dgm:cxn modelId="{D3D19A79-7828-492B-8321-61E9D396303E}" type="presParOf" srcId="{EAD0611E-C1D7-4260-B232-87391317E411}" destId="{987B558E-0FF8-4EC4-AD11-4F16E227F833}" srcOrd="2" destOrd="0" presId="urn:microsoft.com/office/officeart/2017/3/layout/DropPinTimeline"/>
    <dgm:cxn modelId="{091D789B-3B0B-4F0E-9D19-FB52F0711132}" type="presParOf" srcId="{987B558E-0FF8-4EC4-AD11-4F16E227F833}" destId="{DF95EB80-93BA-404B-B212-E8D4E8752CEA}" srcOrd="0" destOrd="0" presId="urn:microsoft.com/office/officeart/2017/3/layout/DropPinTimeline"/>
    <dgm:cxn modelId="{EC5D9316-3BBC-4B68-9C1E-B5CACA261741}" type="presParOf" srcId="{987B558E-0FF8-4EC4-AD11-4F16E227F833}" destId="{0DD583D4-7FC6-46D9-8260-BF4868463472}" srcOrd="1" destOrd="0" presId="urn:microsoft.com/office/officeart/2017/3/layout/DropPinTimeline"/>
    <dgm:cxn modelId="{CB08DF43-C052-4998-9E6E-EB17738DF9E0}" type="presParOf" srcId="{0DD583D4-7FC6-46D9-8260-BF4868463472}" destId="{DB3A9070-5662-4EB3-8488-D5BE178ADB30}" srcOrd="0" destOrd="0" presId="urn:microsoft.com/office/officeart/2017/3/layout/DropPinTimeline"/>
    <dgm:cxn modelId="{EA44B1EA-3523-4F93-9401-5F0B6F01E960}" type="presParOf" srcId="{0DD583D4-7FC6-46D9-8260-BF4868463472}" destId="{7C799969-D977-4135-9E79-8905837E2769}" srcOrd="1" destOrd="0" presId="urn:microsoft.com/office/officeart/2017/3/layout/DropPinTimeline"/>
    <dgm:cxn modelId="{1B474064-C9A7-4614-AA2D-05624CAB7791}" type="presParOf" srcId="{987B558E-0FF8-4EC4-AD11-4F16E227F833}" destId="{87D10C94-1638-489B-8205-30D51D6B41B7}" srcOrd="2" destOrd="0" presId="urn:microsoft.com/office/officeart/2017/3/layout/DropPinTimeline"/>
    <dgm:cxn modelId="{B07E4540-897D-469C-8F4E-D7943681B242}" type="presParOf" srcId="{987B558E-0FF8-4EC4-AD11-4F16E227F833}" destId="{741379A7-E1DA-44E3-BA72-EDBB0B0A99F9}" srcOrd="3" destOrd="0" presId="urn:microsoft.com/office/officeart/2017/3/layout/DropPinTimeline"/>
    <dgm:cxn modelId="{2815E251-DB19-4BBB-8B9E-836A3ACC0CA7}" type="presParOf" srcId="{987B558E-0FF8-4EC4-AD11-4F16E227F833}" destId="{51964EB5-0D65-40D5-A0BB-1D9A7707CC5F}" srcOrd="4" destOrd="0" presId="urn:microsoft.com/office/officeart/2017/3/layout/DropPinTimeline"/>
    <dgm:cxn modelId="{BAF610E1-CA4F-430B-8D7C-0D216F3A50CA}" type="presParOf" srcId="{987B558E-0FF8-4EC4-AD11-4F16E227F833}" destId="{B848B2AF-A1ED-4C90-9E0D-CE8EC44C427C}" srcOrd="5" destOrd="0" presId="urn:microsoft.com/office/officeart/2017/3/layout/DropPinTimeline"/>
    <dgm:cxn modelId="{2DD799CC-0A85-41A7-B1CF-4AA3DD94C7C5}" type="presParOf" srcId="{EAD0611E-C1D7-4260-B232-87391317E411}" destId="{BE217D02-1BA9-49BE-A0D9-6EEBBC39CA7C}" srcOrd="3" destOrd="0" presId="urn:microsoft.com/office/officeart/2017/3/layout/DropPinTimeline"/>
    <dgm:cxn modelId="{4752452F-EC3F-4E61-9972-DF59B4F685A5}" type="presParOf" srcId="{EAD0611E-C1D7-4260-B232-87391317E411}" destId="{97692FD8-0D2F-4A00-AA88-E764655BEA19}" srcOrd="4" destOrd="0" presId="urn:microsoft.com/office/officeart/2017/3/layout/DropPinTimeline"/>
    <dgm:cxn modelId="{C5450BC7-62A8-4A33-8A9C-82481D9338C2}" type="presParOf" srcId="{97692FD8-0D2F-4A00-AA88-E764655BEA19}" destId="{D61D8D4E-28FF-418D-AD95-4FFE76006F95}" srcOrd="0" destOrd="0" presId="urn:microsoft.com/office/officeart/2017/3/layout/DropPinTimeline"/>
    <dgm:cxn modelId="{32DA25E3-9C9E-46D8-91FB-949440DE4B3F}" type="presParOf" srcId="{97692FD8-0D2F-4A00-AA88-E764655BEA19}" destId="{7558813F-234E-4D5D-9151-1D92C8640298}" srcOrd="1" destOrd="0" presId="urn:microsoft.com/office/officeart/2017/3/layout/DropPinTimeline"/>
    <dgm:cxn modelId="{AFC365D2-5BDA-4479-860B-B7B5C1FFA924}" type="presParOf" srcId="{7558813F-234E-4D5D-9151-1D92C8640298}" destId="{7FBF48CD-8D75-419E-9E29-148832A1B74B}" srcOrd="0" destOrd="0" presId="urn:microsoft.com/office/officeart/2017/3/layout/DropPinTimeline"/>
    <dgm:cxn modelId="{7960F230-20C9-4DC2-8CEF-5A9E8BBB52ED}" type="presParOf" srcId="{7558813F-234E-4D5D-9151-1D92C8640298}" destId="{31891911-9F32-4665-8B79-5B0698B17DFA}" srcOrd="1" destOrd="0" presId="urn:microsoft.com/office/officeart/2017/3/layout/DropPinTimeline"/>
    <dgm:cxn modelId="{FFEF995F-BD06-409B-BB10-B81C0257118B}" type="presParOf" srcId="{97692FD8-0D2F-4A00-AA88-E764655BEA19}" destId="{DE968207-900D-40EB-AF62-D58E552846C9}" srcOrd="2" destOrd="0" presId="urn:microsoft.com/office/officeart/2017/3/layout/DropPinTimeline"/>
    <dgm:cxn modelId="{3B0648C7-E9A8-4158-9283-7E3205591651}" type="presParOf" srcId="{97692FD8-0D2F-4A00-AA88-E764655BEA19}" destId="{6302D72C-63D8-4D94-BA7D-B1D9E0749CD3}" srcOrd="3" destOrd="0" presId="urn:microsoft.com/office/officeart/2017/3/layout/DropPinTimeline"/>
    <dgm:cxn modelId="{7F98CC36-1E80-4016-94CB-91C5EB3244BB}" type="presParOf" srcId="{97692FD8-0D2F-4A00-AA88-E764655BEA19}" destId="{12FB24AE-72E1-4CAB-AA11-1DEA8FC6295C}" srcOrd="4" destOrd="0" presId="urn:microsoft.com/office/officeart/2017/3/layout/DropPinTimeline"/>
    <dgm:cxn modelId="{097F3369-8262-441D-9E91-D4B844DDB371}" type="presParOf" srcId="{97692FD8-0D2F-4A00-AA88-E764655BEA19}" destId="{BF8486DD-5372-42A7-B646-72A23AECFEC4}" srcOrd="5" destOrd="0" presId="urn:microsoft.com/office/officeart/2017/3/layout/DropPinTimeline"/>
    <dgm:cxn modelId="{A2CCDC28-DB65-4205-A5E8-D84363A3895F}" type="presParOf" srcId="{EAD0611E-C1D7-4260-B232-87391317E411}" destId="{7FCE5CB4-D66F-4BB1-9CEF-1969B281C59C}" srcOrd="5" destOrd="0" presId="urn:microsoft.com/office/officeart/2017/3/layout/DropPinTimeline"/>
    <dgm:cxn modelId="{9AE48349-024B-46F0-B5C3-8BF5D290D4E2}" type="presParOf" srcId="{EAD0611E-C1D7-4260-B232-87391317E411}" destId="{3ACDA265-7C46-455A-A8C8-EFA7C79C8141}" srcOrd="6" destOrd="0" presId="urn:microsoft.com/office/officeart/2017/3/layout/DropPinTimeline"/>
    <dgm:cxn modelId="{2A01A625-8117-46F8-8181-3EE9C2B4A5D8}" type="presParOf" srcId="{3ACDA265-7C46-455A-A8C8-EFA7C79C8141}" destId="{18C33AE2-23CA-4BDC-8442-D1F0D5F1D0F4}" srcOrd="0" destOrd="0" presId="urn:microsoft.com/office/officeart/2017/3/layout/DropPinTimeline"/>
    <dgm:cxn modelId="{9BA00BC0-D29D-4CEE-9CF1-70BC60636AD1}" type="presParOf" srcId="{3ACDA265-7C46-455A-A8C8-EFA7C79C8141}" destId="{29B181B6-B23C-4C6C-8620-49690403B5CA}" srcOrd="1" destOrd="0" presId="urn:microsoft.com/office/officeart/2017/3/layout/DropPinTimeline"/>
    <dgm:cxn modelId="{6B8DD844-0531-4927-91E1-19A28051A759}" type="presParOf" srcId="{29B181B6-B23C-4C6C-8620-49690403B5CA}" destId="{B34CDA03-97DD-41B2-BB25-556C0980DB68}" srcOrd="0" destOrd="0" presId="urn:microsoft.com/office/officeart/2017/3/layout/DropPinTimeline"/>
    <dgm:cxn modelId="{D24EA56F-7DF6-4AD0-8291-FED597787AF8}" type="presParOf" srcId="{29B181B6-B23C-4C6C-8620-49690403B5CA}" destId="{226FC79B-8A8F-4162-925D-D77BDA4EDF14}" srcOrd="1" destOrd="0" presId="urn:microsoft.com/office/officeart/2017/3/layout/DropPinTimeline"/>
    <dgm:cxn modelId="{7C81828D-D5D3-4872-9E82-04451CF09486}" type="presParOf" srcId="{3ACDA265-7C46-455A-A8C8-EFA7C79C8141}" destId="{58ECA701-370B-4EE2-84A4-023E241E5E67}" srcOrd="2" destOrd="0" presId="urn:microsoft.com/office/officeart/2017/3/layout/DropPinTimeline"/>
    <dgm:cxn modelId="{D81FF15A-F6B9-4D70-BC79-66A7B7F38EF9}" type="presParOf" srcId="{3ACDA265-7C46-455A-A8C8-EFA7C79C8141}" destId="{9EDB8231-889C-4E0F-8255-735D74806465}" srcOrd="3" destOrd="0" presId="urn:microsoft.com/office/officeart/2017/3/layout/DropPinTimeline"/>
    <dgm:cxn modelId="{D899855C-2984-40DC-BE0B-FFAE3B8C9A29}" type="presParOf" srcId="{3ACDA265-7C46-455A-A8C8-EFA7C79C8141}" destId="{8BF8E61A-0A12-42B7-AB96-8E7F100F44BF}" srcOrd="4" destOrd="0" presId="urn:microsoft.com/office/officeart/2017/3/layout/DropPinTimeline"/>
    <dgm:cxn modelId="{89C42A1D-EFFC-40B8-9B42-8A2C887227E2}" type="presParOf" srcId="{3ACDA265-7C46-455A-A8C8-EFA7C79C8141}" destId="{6D947EED-3EE6-4652-BB8A-C31E2D22A119}" srcOrd="5" destOrd="0" presId="urn:microsoft.com/office/officeart/2017/3/layout/DropPinTimeline"/>
    <dgm:cxn modelId="{EABABFBE-A9DA-4F08-9215-0E8646FC2649}" type="presParOf" srcId="{EAD0611E-C1D7-4260-B232-87391317E411}" destId="{AE6BC760-6AA7-4876-9E8D-278438F298F2}" srcOrd="7" destOrd="0" presId="urn:microsoft.com/office/officeart/2017/3/layout/DropPinTimeline"/>
    <dgm:cxn modelId="{3C4ED0ED-8A67-4066-908F-B264F5E1B1E9}" type="presParOf" srcId="{EAD0611E-C1D7-4260-B232-87391317E411}" destId="{A8AAE13B-281B-48DA-8C05-2BD0576F860B}" srcOrd="8" destOrd="0" presId="urn:microsoft.com/office/officeart/2017/3/layout/DropPinTimeline"/>
    <dgm:cxn modelId="{B0DD21EB-ACE8-423A-B3A8-D8F33E6436B7}" type="presParOf" srcId="{A8AAE13B-281B-48DA-8C05-2BD0576F860B}" destId="{C49D163C-EB58-4A3D-B514-7C396E9EFBAB}" srcOrd="0" destOrd="0" presId="urn:microsoft.com/office/officeart/2017/3/layout/DropPinTimeline"/>
    <dgm:cxn modelId="{029E75D7-E382-4505-B790-A319B1FF66D8}" type="presParOf" srcId="{A8AAE13B-281B-48DA-8C05-2BD0576F860B}" destId="{65CC8F40-6554-4483-BF6A-73F0A512E3DE}" srcOrd="1" destOrd="0" presId="urn:microsoft.com/office/officeart/2017/3/layout/DropPinTimeline"/>
    <dgm:cxn modelId="{A36D2B9C-1A18-4766-A1F5-6C5D8B304634}" type="presParOf" srcId="{65CC8F40-6554-4483-BF6A-73F0A512E3DE}" destId="{F5CF5ED2-3F14-4CB2-A9CD-4D5787C4480D}" srcOrd="0" destOrd="0" presId="urn:microsoft.com/office/officeart/2017/3/layout/DropPinTimeline"/>
    <dgm:cxn modelId="{D1AC0A46-BA40-4B8F-BEA3-A41B0E5C16A5}" type="presParOf" srcId="{65CC8F40-6554-4483-BF6A-73F0A512E3DE}" destId="{C66023FF-2828-493E-A96B-D238AF01DD54}" srcOrd="1" destOrd="0" presId="urn:microsoft.com/office/officeart/2017/3/layout/DropPinTimeline"/>
    <dgm:cxn modelId="{8A3FA579-4BE6-4DC7-BC1E-EC012E7306FF}" type="presParOf" srcId="{A8AAE13B-281B-48DA-8C05-2BD0576F860B}" destId="{4C2045DE-7542-4FB0-8EE3-ADEA5C26BDB6}" srcOrd="2" destOrd="0" presId="urn:microsoft.com/office/officeart/2017/3/layout/DropPinTimeline"/>
    <dgm:cxn modelId="{FD0C755D-0B74-448A-8392-0AF6822FD4E7}" type="presParOf" srcId="{A8AAE13B-281B-48DA-8C05-2BD0576F860B}" destId="{FFCC939C-9884-4CAD-92BC-264ECCD9F030}" srcOrd="3" destOrd="0" presId="urn:microsoft.com/office/officeart/2017/3/layout/DropPinTimeline"/>
    <dgm:cxn modelId="{2670143E-25F8-4643-AD8A-EAD57AE77053}" type="presParOf" srcId="{A8AAE13B-281B-48DA-8C05-2BD0576F860B}" destId="{0D650D06-AE78-4B47-AA9F-9CA18E304255}" srcOrd="4" destOrd="0" presId="urn:microsoft.com/office/officeart/2017/3/layout/DropPinTimeline"/>
    <dgm:cxn modelId="{6FAA518C-80F4-47F8-84E6-73ABE1BDFC9F}" type="presParOf" srcId="{A8AAE13B-281B-48DA-8C05-2BD0576F860B}" destId="{E3DA2D37-DB97-4812-8833-D49B1D731527}" srcOrd="5" destOrd="0" presId="urn:microsoft.com/office/officeart/2017/3/layout/DropPin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E3FB011-03ED-4742-A0E0-04AE2C216927}" type="doc">
      <dgm:prSet loTypeId="urn:microsoft.com/office/officeart/2017/3/layout/DropPinTimeline" loCatId="process" qsTypeId="urn:microsoft.com/office/officeart/2005/8/quickstyle/simple1" qsCatId="simple" csTypeId="urn:microsoft.com/office/officeart/2005/8/colors/accent1_2" csCatId="accent1" phldr="1"/>
      <dgm:spPr/>
      <dgm:t>
        <a:bodyPr/>
        <a:lstStyle/>
        <a:p>
          <a:endParaRPr lang="en-US"/>
        </a:p>
      </dgm:t>
    </dgm:pt>
    <dgm:pt modelId="{6BD20F95-E6B6-4027-A8C0-125770850A89}">
      <dgm:prSet/>
      <dgm:spPr/>
      <dgm:t>
        <a:bodyPr/>
        <a:lstStyle/>
        <a:p>
          <a:pPr>
            <a:defRPr b="1"/>
          </a:pPr>
          <a:r>
            <a:rPr lang="en-US" dirty="0"/>
            <a:t>15 Feb. 2021</a:t>
          </a:r>
        </a:p>
      </dgm:t>
    </dgm:pt>
    <dgm:pt modelId="{D9F292A4-A881-40EC-B1FB-A7CAECBFCED8}" type="parTrans" cxnId="{7D4B9168-B3B9-4E09-89F0-590CDBEE3A7C}">
      <dgm:prSet/>
      <dgm:spPr/>
      <dgm:t>
        <a:bodyPr/>
        <a:lstStyle/>
        <a:p>
          <a:endParaRPr lang="en-US"/>
        </a:p>
      </dgm:t>
    </dgm:pt>
    <dgm:pt modelId="{BB8360C9-392D-4B15-B132-A14C291D6B6C}" type="sibTrans" cxnId="{7D4B9168-B3B9-4E09-89F0-590CDBEE3A7C}">
      <dgm:prSet/>
      <dgm:spPr/>
      <dgm:t>
        <a:bodyPr/>
        <a:lstStyle/>
        <a:p>
          <a:endParaRPr lang="en-US"/>
        </a:p>
      </dgm:t>
    </dgm:pt>
    <dgm:pt modelId="{56D12718-7AFF-43F2-A772-B3C680F78DF4}">
      <dgm:prSet/>
      <dgm:spPr/>
      <dgm:t>
        <a:bodyPr/>
        <a:lstStyle/>
        <a:p>
          <a:r>
            <a:rPr lang="en-US"/>
            <a:t>GJ Claimants, HM and WM granted permission</a:t>
          </a:r>
        </a:p>
      </dgm:t>
    </dgm:pt>
    <dgm:pt modelId="{5C29AA71-5B3D-40CD-9848-3C911204AD62}" type="parTrans" cxnId="{420ACBB8-45E2-42EA-93C3-DD2828760048}">
      <dgm:prSet/>
      <dgm:spPr/>
      <dgm:t>
        <a:bodyPr/>
        <a:lstStyle/>
        <a:p>
          <a:endParaRPr lang="en-US"/>
        </a:p>
      </dgm:t>
    </dgm:pt>
    <dgm:pt modelId="{5F0FACA4-790F-4A11-B301-945FD81054F7}" type="sibTrans" cxnId="{420ACBB8-45E2-42EA-93C3-DD2828760048}">
      <dgm:prSet/>
      <dgm:spPr/>
      <dgm:t>
        <a:bodyPr/>
        <a:lstStyle/>
        <a:p>
          <a:endParaRPr lang="en-US"/>
        </a:p>
      </dgm:t>
    </dgm:pt>
    <dgm:pt modelId="{9F019705-6AF2-4BD2-9E8B-5570EF60F494}">
      <dgm:prSet/>
      <dgm:spPr/>
      <dgm:t>
        <a:bodyPr/>
        <a:lstStyle/>
        <a:p>
          <a:pPr>
            <a:defRPr b="1"/>
          </a:pPr>
          <a:r>
            <a:rPr lang="en-US"/>
            <a:t>17 Feb. 2021</a:t>
          </a:r>
        </a:p>
      </dgm:t>
    </dgm:pt>
    <dgm:pt modelId="{F128EB79-79B0-4896-8E8B-FD7C911BE8B1}" type="parTrans" cxnId="{B75188E2-3084-4A8C-BC57-92613E4C2F66}">
      <dgm:prSet/>
      <dgm:spPr/>
      <dgm:t>
        <a:bodyPr/>
        <a:lstStyle/>
        <a:p>
          <a:endParaRPr lang="en-US"/>
        </a:p>
      </dgm:t>
    </dgm:pt>
    <dgm:pt modelId="{4CDAB72E-DF60-4892-A834-86F01F2AE394}" type="sibTrans" cxnId="{B75188E2-3084-4A8C-BC57-92613E4C2F66}">
      <dgm:prSet/>
      <dgm:spPr/>
      <dgm:t>
        <a:bodyPr/>
        <a:lstStyle/>
        <a:p>
          <a:endParaRPr lang="en-US"/>
        </a:p>
      </dgm:t>
    </dgm:pt>
    <dgm:pt modelId="{C61EA586-666C-4D96-AE15-B7FE42CC6515}">
      <dgm:prSet/>
      <dgm:spPr/>
      <dgm:t>
        <a:bodyPr/>
        <a:lstStyle/>
        <a:p>
          <a:r>
            <a:rPr lang="en-US"/>
            <a:t>DPG issue MA and KH’s claims</a:t>
          </a:r>
        </a:p>
      </dgm:t>
    </dgm:pt>
    <dgm:pt modelId="{B9F6BD63-3975-4ED9-9887-69FE178D26F5}" type="parTrans" cxnId="{B7625DC9-943B-4480-8F28-F779FCCE82D6}">
      <dgm:prSet/>
      <dgm:spPr/>
      <dgm:t>
        <a:bodyPr/>
        <a:lstStyle/>
        <a:p>
          <a:endParaRPr lang="en-US"/>
        </a:p>
      </dgm:t>
    </dgm:pt>
    <dgm:pt modelId="{04B2E10C-C8E1-425E-8899-F1EA81D2A3CB}" type="sibTrans" cxnId="{B7625DC9-943B-4480-8F28-F779FCCE82D6}">
      <dgm:prSet/>
      <dgm:spPr/>
      <dgm:t>
        <a:bodyPr/>
        <a:lstStyle/>
        <a:p>
          <a:endParaRPr lang="en-US"/>
        </a:p>
      </dgm:t>
    </dgm:pt>
    <dgm:pt modelId="{5DA8B182-2FE8-4403-961D-563FF7D5ABA8}">
      <dgm:prSet/>
      <dgm:spPr/>
      <dgm:t>
        <a:bodyPr/>
        <a:lstStyle/>
        <a:p>
          <a:pPr>
            <a:defRPr b="1"/>
          </a:pPr>
          <a:r>
            <a:rPr lang="en-US"/>
            <a:t>4 Mar. 2021</a:t>
          </a:r>
        </a:p>
      </dgm:t>
    </dgm:pt>
    <dgm:pt modelId="{4F21E013-F9B3-4B9F-B072-142B1A1FE33C}" type="parTrans" cxnId="{79E8EA93-03EB-4E68-BFBE-064354CB8032}">
      <dgm:prSet/>
      <dgm:spPr/>
      <dgm:t>
        <a:bodyPr/>
        <a:lstStyle/>
        <a:p>
          <a:endParaRPr lang="en-US"/>
        </a:p>
      </dgm:t>
    </dgm:pt>
    <dgm:pt modelId="{C557ECE9-5AC9-4D4A-A4C3-90C55EC788FE}" type="sibTrans" cxnId="{79E8EA93-03EB-4E68-BFBE-064354CB8032}">
      <dgm:prSet/>
      <dgm:spPr/>
      <dgm:t>
        <a:bodyPr/>
        <a:lstStyle/>
        <a:p>
          <a:endParaRPr lang="en-US"/>
        </a:p>
      </dgm:t>
    </dgm:pt>
    <dgm:pt modelId="{59011A98-3A46-45E1-A392-CE934ECBF001}">
      <dgm:prSet/>
      <dgm:spPr/>
      <dgm:t>
        <a:bodyPr/>
        <a:lstStyle/>
        <a:p>
          <a:r>
            <a:rPr lang="en-US" dirty="0"/>
            <a:t>AOS filed in MA and KH claim stating that the claim was “academic” in circumstances where SSHD was willing and able to return phones and that the claim was </a:t>
          </a:r>
          <a:r>
            <a:rPr lang="en-US" i="1" dirty="0"/>
            <a:t>“identical</a:t>
          </a:r>
          <a:r>
            <a:rPr lang="en-US" dirty="0"/>
            <a:t>” to HM’s claim and so should be stayed. </a:t>
          </a:r>
        </a:p>
      </dgm:t>
    </dgm:pt>
    <dgm:pt modelId="{E73D1215-EF69-4E38-96F1-201825BC60BB}" type="parTrans" cxnId="{3F7F059C-5452-4154-A434-0DA9CE7AE24F}">
      <dgm:prSet/>
      <dgm:spPr/>
      <dgm:t>
        <a:bodyPr/>
        <a:lstStyle/>
        <a:p>
          <a:endParaRPr lang="en-US"/>
        </a:p>
      </dgm:t>
    </dgm:pt>
    <dgm:pt modelId="{30768825-880D-4A19-8645-0DA3A1896486}" type="sibTrans" cxnId="{3F7F059C-5452-4154-A434-0DA9CE7AE24F}">
      <dgm:prSet/>
      <dgm:spPr/>
      <dgm:t>
        <a:bodyPr/>
        <a:lstStyle/>
        <a:p>
          <a:endParaRPr lang="en-US"/>
        </a:p>
      </dgm:t>
    </dgm:pt>
    <dgm:pt modelId="{DAC0CFED-99F9-4B23-8E0E-77668010A20C}">
      <dgm:prSet/>
      <dgm:spPr/>
      <dgm:t>
        <a:bodyPr/>
        <a:lstStyle/>
        <a:p>
          <a:pPr>
            <a:defRPr b="1"/>
          </a:pPr>
          <a:r>
            <a:rPr lang="en-US" dirty="0"/>
            <a:t>7 Mar. 2021 and 11 Mar. 2021</a:t>
          </a:r>
        </a:p>
      </dgm:t>
    </dgm:pt>
    <dgm:pt modelId="{4EB74AB2-14D3-4901-8ABE-55178ECB0359}" type="parTrans" cxnId="{54F360E0-3DAB-41F3-8161-654733080833}">
      <dgm:prSet/>
      <dgm:spPr/>
      <dgm:t>
        <a:bodyPr/>
        <a:lstStyle/>
        <a:p>
          <a:endParaRPr lang="en-US"/>
        </a:p>
      </dgm:t>
    </dgm:pt>
    <dgm:pt modelId="{FCA30429-61C1-42D7-B38E-7298199B042D}" type="sibTrans" cxnId="{54F360E0-3DAB-41F3-8161-654733080833}">
      <dgm:prSet/>
      <dgm:spPr/>
      <dgm:t>
        <a:bodyPr/>
        <a:lstStyle/>
        <a:p>
          <a:endParaRPr lang="en-US"/>
        </a:p>
      </dgm:t>
    </dgm:pt>
    <dgm:pt modelId="{5BD661E0-EB9F-4879-825A-A179361E4D11}">
      <dgm:prSet/>
      <dgm:spPr/>
      <dgm:t>
        <a:bodyPr/>
        <a:lstStyle/>
        <a:p>
          <a:r>
            <a:rPr lang="en-US"/>
            <a:t>KH and MA’s phones returned</a:t>
          </a:r>
        </a:p>
      </dgm:t>
    </dgm:pt>
    <dgm:pt modelId="{47A57FEF-3D30-4E16-891A-769DEEA22A7D}" type="parTrans" cxnId="{7D014A29-E725-4EEF-A599-F988C5C702FA}">
      <dgm:prSet/>
      <dgm:spPr/>
      <dgm:t>
        <a:bodyPr/>
        <a:lstStyle/>
        <a:p>
          <a:endParaRPr lang="en-US"/>
        </a:p>
      </dgm:t>
    </dgm:pt>
    <dgm:pt modelId="{9A408024-813F-4A4D-861F-D75D664FE1B6}" type="sibTrans" cxnId="{7D014A29-E725-4EEF-A599-F988C5C702FA}">
      <dgm:prSet/>
      <dgm:spPr/>
      <dgm:t>
        <a:bodyPr/>
        <a:lstStyle/>
        <a:p>
          <a:endParaRPr lang="en-US"/>
        </a:p>
      </dgm:t>
    </dgm:pt>
    <dgm:pt modelId="{4786699F-0E33-4269-91E0-4E4E5B4A2D81}">
      <dgm:prSet/>
      <dgm:spPr/>
      <dgm:t>
        <a:bodyPr/>
        <a:lstStyle/>
        <a:p>
          <a:pPr>
            <a:defRPr b="1"/>
          </a:pPr>
          <a:r>
            <a:rPr lang="en-US"/>
            <a:t>18 Mar. 2021</a:t>
          </a:r>
        </a:p>
      </dgm:t>
    </dgm:pt>
    <dgm:pt modelId="{B40353BD-4120-4FD8-8D2E-E932790F508D}" type="parTrans" cxnId="{D1620389-A734-47B4-93F8-8EC1F30CDDC5}">
      <dgm:prSet/>
      <dgm:spPr/>
      <dgm:t>
        <a:bodyPr/>
        <a:lstStyle/>
        <a:p>
          <a:endParaRPr lang="en-US"/>
        </a:p>
      </dgm:t>
    </dgm:pt>
    <dgm:pt modelId="{2BF76F99-F43B-4353-B0FE-4B17AE13BEBC}" type="sibTrans" cxnId="{D1620389-A734-47B4-93F8-8EC1F30CDDC5}">
      <dgm:prSet/>
      <dgm:spPr/>
      <dgm:t>
        <a:bodyPr/>
        <a:lstStyle/>
        <a:p>
          <a:endParaRPr lang="en-US"/>
        </a:p>
      </dgm:t>
    </dgm:pt>
    <dgm:pt modelId="{40E6BD4B-47D7-4B38-BFFF-3045316FCAC9}">
      <dgm:prSet/>
      <dgm:spPr/>
      <dgm:t>
        <a:bodyPr/>
        <a:lstStyle/>
        <a:p>
          <a:r>
            <a:rPr lang="en-US" dirty="0"/>
            <a:t>MA and KH’s claims stayed on the basis of the overlap with HM’s claim and the disproportionate time and expense which would be incurred in presenting this claim which Lang J believed  </a:t>
          </a:r>
          <a:r>
            <a:rPr lang="en-US" i="1" dirty="0"/>
            <a:t>“in many respects duplicates</a:t>
          </a:r>
          <a:r>
            <a:rPr lang="en-US" dirty="0"/>
            <a:t>” HM’s claim.</a:t>
          </a:r>
        </a:p>
      </dgm:t>
    </dgm:pt>
    <dgm:pt modelId="{C12714EC-C293-486A-83C4-FE310BEAC049}" type="parTrans" cxnId="{084BCC2A-534E-4E16-BA03-64F9279D1D6C}">
      <dgm:prSet/>
      <dgm:spPr/>
      <dgm:t>
        <a:bodyPr/>
        <a:lstStyle/>
        <a:p>
          <a:endParaRPr lang="en-US"/>
        </a:p>
      </dgm:t>
    </dgm:pt>
    <dgm:pt modelId="{86036CFE-E5BF-4A07-91E4-2AC0C8C5854C}" type="sibTrans" cxnId="{084BCC2A-534E-4E16-BA03-64F9279D1D6C}">
      <dgm:prSet/>
      <dgm:spPr/>
      <dgm:t>
        <a:bodyPr/>
        <a:lstStyle/>
        <a:p>
          <a:endParaRPr lang="en-US"/>
        </a:p>
      </dgm:t>
    </dgm:pt>
    <dgm:pt modelId="{5B0CAD28-B34F-4DCD-89BF-AE59C3B7E9BE}" type="pres">
      <dgm:prSet presAssocID="{AE3FB011-03ED-4742-A0E0-04AE2C216927}" presName="root" presStyleCnt="0">
        <dgm:presLayoutVars>
          <dgm:chMax/>
          <dgm:chPref/>
          <dgm:animLvl val="lvl"/>
        </dgm:presLayoutVars>
      </dgm:prSet>
      <dgm:spPr/>
    </dgm:pt>
    <dgm:pt modelId="{BE934F6F-047A-48E2-9B6A-D526562E55EA}" type="pres">
      <dgm:prSet presAssocID="{AE3FB011-03ED-4742-A0E0-04AE2C216927}" presName="divider" presStyleLbl="fgAcc1" presStyleIdx="0" presStyleCnt="6"/>
      <dgm:spPr>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tailEnd type="triangle" w="lg" len="lg"/>
        </a:ln>
        <a:effectLst/>
      </dgm:spPr>
    </dgm:pt>
    <dgm:pt modelId="{9163336F-BFAA-4062-9885-8BD8A3C0C140}" type="pres">
      <dgm:prSet presAssocID="{AE3FB011-03ED-4742-A0E0-04AE2C216927}" presName="nodes" presStyleCnt="0">
        <dgm:presLayoutVars>
          <dgm:chMax/>
          <dgm:chPref/>
          <dgm:animLvl val="lvl"/>
        </dgm:presLayoutVars>
      </dgm:prSet>
      <dgm:spPr/>
    </dgm:pt>
    <dgm:pt modelId="{BE9DDB7C-4026-4B73-9E88-139CF71827A5}" type="pres">
      <dgm:prSet presAssocID="{6BD20F95-E6B6-4027-A8C0-125770850A89}" presName="composite" presStyleCnt="0"/>
      <dgm:spPr/>
    </dgm:pt>
    <dgm:pt modelId="{883C9CE7-5098-4719-A033-357CB0089A87}" type="pres">
      <dgm:prSet presAssocID="{6BD20F95-E6B6-4027-A8C0-125770850A89}" presName="ConnectorPoint" presStyleLbl="lnNode1" presStyleIdx="0" presStyleCnt="5"/>
      <dgm:spPr>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A3B8A583-E749-489E-84E7-A4DAAEB61044}" type="pres">
      <dgm:prSet presAssocID="{6BD20F95-E6B6-4027-A8C0-125770850A89}" presName="DropPinPlaceHolder" presStyleCnt="0"/>
      <dgm:spPr/>
    </dgm:pt>
    <dgm:pt modelId="{F53B4AB5-BE36-4B67-BD8D-BADF30E3B3E3}" type="pres">
      <dgm:prSet presAssocID="{6BD20F95-E6B6-4027-A8C0-125770850A89}" presName="DropPin" presStyleLbl="alignNode1" presStyleIdx="0" presStyleCnt="5"/>
      <dgm:spPr/>
    </dgm:pt>
    <dgm:pt modelId="{86A85664-D15E-447D-B938-DB2FEA74EDE0}" type="pres">
      <dgm:prSet presAssocID="{6BD20F95-E6B6-4027-A8C0-125770850A89}" presName="Ellipse" presStyleLbl="fgAcc1" presStyleIdx="1" presStyleCnt="6"/>
      <dgm:spPr>
        <a:solidFill>
          <a:schemeClr val="lt1">
            <a:alpha val="90000"/>
            <a:hueOff val="0"/>
            <a:satOff val="0"/>
            <a:lumOff val="0"/>
            <a:alphaOff val="0"/>
          </a:schemeClr>
        </a:solidFill>
        <a:ln w="12700" cap="flat" cmpd="sng" algn="ctr">
          <a:noFill/>
          <a:prstDash val="solid"/>
          <a:miter lim="800000"/>
        </a:ln>
        <a:effectLst/>
      </dgm:spPr>
    </dgm:pt>
    <dgm:pt modelId="{E647F8FB-8010-47A9-BBDB-CD99D2DE9BE7}" type="pres">
      <dgm:prSet presAssocID="{6BD20F95-E6B6-4027-A8C0-125770850A89}" presName="L2TextContainer" presStyleLbl="revTx" presStyleIdx="0" presStyleCnt="10">
        <dgm:presLayoutVars>
          <dgm:bulletEnabled val="1"/>
        </dgm:presLayoutVars>
      </dgm:prSet>
      <dgm:spPr/>
    </dgm:pt>
    <dgm:pt modelId="{8C0987F1-8E34-4333-A933-47812F354668}" type="pres">
      <dgm:prSet presAssocID="{6BD20F95-E6B6-4027-A8C0-125770850A89}" presName="L1TextContainer" presStyleLbl="revTx" presStyleIdx="1" presStyleCnt="10">
        <dgm:presLayoutVars>
          <dgm:chMax val="1"/>
          <dgm:chPref val="1"/>
          <dgm:bulletEnabled val="1"/>
        </dgm:presLayoutVars>
      </dgm:prSet>
      <dgm:spPr/>
    </dgm:pt>
    <dgm:pt modelId="{B080956E-F20E-4541-996F-4A8332124449}" type="pres">
      <dgm:prSet presAssocID="{6BD20F95-E6B6-4027-A8C0-125770850A89}" presName="ConnectLine" presStyleLbl="sibTrans1D1" presStyleIdx="0" presStyleCnt="5"/>
      <dgm:spPr>
        <a:noFill/>
        <a:ln w="12700" cap="flat" cmpd="sng" algn="ctr">
          <a:solidFill>
            <a:schemeClr val="accent1">
              <a:hueOff val="0"/>
              <a:satOff val="0"/>
              <a:lumOff val="0"/>
              <a:alphaOff val="0"/>
            </a:schemeClr>
          </a:solidFill>
          <a:prstDash val="dash"/>
          <a:miter lim="800000"/>
        </a:ln>
        <a:effectLst/>
      </dgm:spPr>
    </dgm:pt>
    <dgm:pt modelId="{B2B6DE8C-D478-4C60-AE2F-A52A488EDF1B}" type="pres">
      <dgm:prSet presAssocID="{6BD20F95-E6B6-4027-A8C0-125770850A89}" presName="EmptyPlaceHolder" presStyleCnt="0"/>
      <dgm:spPr/>
    </dgm:pt>
    <dgm:pt modelId="{CE47EDD5-C171-4D77-AD43-06196DDA80F5}" type="pres">
      <dgm:prSet presAssocID="{BB8360C9-392D-4B15-B132-A14C291D6B6C}" presName="spaceBetweenRectangles" presStyleCnt="0"/>
      <dgm:spPr/>
    </dgm:pt>
    <dgm:pt modelId="{3610C697-51B1-41BD-A96A-5E325EFECD6C}" type="pres">
      <dgm:prSet presAssocID="{9F019705-6AF2-4BD2-9E8B-5570EF60F494}" presName="composite" presStyleCnt="0"/>
      <dgm:spPr/>
    </dgm:pt>
    <dgm:pt modelId="{397AED68-31A0-4D45-B4DC-DA4F118D69FB}" type="pres">
      <dgm:prSet presAssocID="{9F019705-6AF2-4BD2-9E8B-5570EF60F494}" presName="ConnectorPoint" presStyleLbl="lnNode1" presStyleIdx="1" presStyleCnt="5"/>
      <dgm:spPr>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C1840510-17CE-4054-8567-C54A93D294ED}" type="pres">
      <dgm:prSet presAssocID="{9F019705-6AF2-4BD2-9E8B-5570EF60F494}" presName="DropPinPlaceHolder" presStyleCnt="0"/>
      <dgm:spPr/>
    </dgm:pt>
    <dgm:pt modelId="{F1C1BAE5-1B4B-448C-8D0A-C914F1A34574}" type="pres">
      <dgm:prSet presAssocID="{9F019705-6AF2-4BD2-9E8B-5570EF60F494}" presName="DropPin" presStyleLbl="alignNode1" presStyleIdx="1" presStyleCnt="5"/>
      <dgm:spPr/>
    </dgm:pt>
    <dgm:pt modelId="{0BAE60D4-382F-4999-926E-BD893B87DAB9}" type="pres">
      <dgm:prSet presAssocID="{9F019705-6AF2-4BD2-9E8B-5570EF60F494}" presName="Ellipse" presStyleLbl="fgAcc1" presStyleIdx="2" presStyleCnt="6"/>
      <dgm:spPr>
        <a:solidFill>
          <a:schemeClr val="lt1">
            <a:alpha val="90000"/>
            <a:hueOff val="0"/>
            <a:satOff val="0"/>
            <a:lumOff val="0"/>
            <a:alphaOff val="0"/>
          </a:schemeClr>
        </a:solidFill>
        <a:ln w="12700" cap="flat" cmpd="sng" algn="ctr">
          <a:noFill/>
          <a:prstDash val="solid"/>
          <a:miter lim="800000"/>
        </a:ln>
        <a:effectLst/>
      </dgm:spPr>
    </dgm:pt>
    <dgm:pt modelId="{940C85B2-33CE-4546-B25B-2846D79A8039}" type="pres">
      <dgm:prSet presAssocID="{9F019705-6AF2-4BD2-9E8B-5570EF60F494}" presName="L2TextContainer" presStyleLbl="revTx" presStyleIdx="2" presStyleCnt="10">
        <dgm:presLayoutVars>
          <dgm:bulletEnabled val="1"/>
        </dgm:presLayoutVars>
      </dgm:prSet>
      <dgm:spPr/>
    </dgm:pt>
    <dgm:pt modelId="{299B8884-3236-4218-AD95-4EF819C52A77}" type="pres">
      <dgm:prSet presAssocID="{9F019705-6AF2-4BD2-9E8B-5570EF60F494}" presName="L1TextContainer" presStyleLbl="revTx" presStyleIdx="3" presStyleCnt="10">
        <dgm:presLayoutVars>
          <dgm:chMax val="1"/>
          <dgm:chPref val="1"/>
          <dgm:bulletEnabled val="1"/>
        </dgm:presLayoutVars>
      </dgm:prSet>
      <dgm:spPr/>
    </dgm:pt>
    <dgm:pt modelId="{77282D6F-EB7E-44FA-90E6-E1A25F14CC80}" type="pres">
      <dgm:prSet presAssocID="{9F019705-6AF2-4BD2-9E8B-5570EF60F494}" presName="ConnectLine" presStyleLbl="sibTrans1D1" presStyleIdx="1" presStyleCnt="5"/>
      <dgm:spPr>
        <a:noFill/>
        <a:ln w="12700" cap="flat" cmpd="sng" algn="ctr">
          <a:solidFill>
            <a:schemeClr val="accent1">
              <a:hueOff val="0"/>
              <a:satOff val="0"/>
              <a:lumOff val="0"/>
              <a:alphaOff val="0"/>
            </a:schemeClr>
          </a:solidFill>
          <a:prstDash val="dash"/>
          <a:miter lim="800000"/>
        </a:ln>
        <a:effectLst/>
      </dgm:spPr>
    </dgm:pt>
    <dgm:pt modelId="{7CEBB9ED-2D64-4BFD-B416-BDB04D2434F6}" type="pres">
      <dgm:prSet presAssocID="{9F019705-6AF2-4BD2-9E8B-5570EF60F494}" presName="EmptyPlaceHolder" presStyleCnt="0"/>
      <dgm:spPr/>
    </dgm:pt>
    <dgm:pt modelId="{0A8DA398-E640-469D-B598-4087ADC9D7FE}" type="pres">
      <dgm:prSet presAssocID="{4CDAB72E-DF60-4892-A834-86F01F2AE394}" presName="spaceBetweenRectangles" presStyleCnt="0"/>
      <dgm:spPr/>
    </dgm:pt>
    <dgm:pt modelId="{7E302037-F47A-4B32-BC32-F1838BC8E347}" type="pres">
      <dgm:prSet presAssocID="{5DA8B182-2FE8-4403-961D-563FF7D5ABA8}" presName="composite" presStyleCnt="0"/>
      <dgm:spPr/>
    </dgm:pt>
    <dgm:pt modelId="{4CDC71F3-6F23-4AC1-9C93-9097248BDB96}" type="pres">
      <dgm:prSet presAssocID="{5DA8B182-2FE8-4403-961D-563FF7D5ABA8}" presName="ConnectorPoint" presStyleLbl="lnNode1" presStyleIdx="2" presStyleCnt="5"/>
      <dgm:spPr>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5DCF7310-1BC3-42DD-97AF-A04537F32A09}" type="pres">
      <dgm:prSet presAssocID="{5DA8B182-2FE8-4403-961D-563FF7D5ABA8}" presName="DropPinPlaceHolder" presStyleCnt="0"/>
      <dgm:spPr/>
    </dgm:pt>
    <dgm:pt modelId="{504ECEB2-EDB0-4148-96E5-CDC888AD42DE}" type="pres">
      <dgm:prSet presAssocID="{5DA8B182-2FE8-4403-961D-563FF7D5ABA8}" presName="DropPin" presStyleLbl="alignNode1" presStyleIdx="2" presStyleCnt="5"/>
      <dgm:spPr/>
    </dgm:pt>
    <dgm:pt modelId="{43C4838F-AE93-482A-B04B-91E53A74B449}" type="pres">
      <dgm:prSet presAssocID="{5DA8B182-2FE8-4403-961D-563FF7D5ABA8}" presName="Ellipse" presStyleLbl="fgAcc1" presStyleIdx="3" presStyleCnt="6"/>
      <dgm:spPr>
        <a:solidFill>
          <a:schemeClr val="lt1">
            <a:alpha val="90000"/>
            <a:hueOff val="0"/>
            <a:satOff val="0"/>
            <a:lumOff val="0"/>
            <a:alphaOff val="0"/>
          </a:schemeClr>
        </a:solidFill>
        <a:ln w="12700" cap="flat" cmpd="sng" algn="ctr">
          <a:noFill/>
          <a:prstDash val="solid"/>
          <a:miter lim="800000"/>
        </a:ln>
        <a:effectLst/>
      </dgm:spPr>
    </dgm:pt>
    <dgm:pt modelId="{32B203A0-198E-4825-911E-B329D0F26814}" type="pres">
      <dgm:prSet presAssocID="{5DA8B182-2FE8-4403-961D-563FF7D5ABA8}" presName="L2TextContainer" presStyleLbl="revTx" presStyleIdx="4" presStyleCnt="10">
        <dgm:presLayoutVars>
          <dgm:bulletEnabled val="1"/>
        </dgm:presLayoutVars>
      </dgm:prSet>
      <dgm:spPr/>
    </dgm:pt>
    <dgm:pt modelId="{45B259E3-67DD-4425-B754-DA7D3F008F09}" type="pres">
      <dgm:prSet presAssocID="{5DA8B182-2FE8-4403-961D-563FF7D5ABA8}" presName="L1TextContainer" presStyleLbl="revTx" presStyleIdx="5" presStyleCnt="10">
        <dgm:presLayoutVars>
          <dgm:chMax val="1"/>
          <dgm:chPref val="1"/>
          <dgm:bulletEnabled val="1"/>
        </dgm:presLayoutVars>
      </dgm:prSet>
      <dgm:spPr/>
    </dgm:pt>
    <dgm:pt modelId="{EDDCAC92-1F7A-4AE7-961E-2B0178681F30}" type="pres">
      <dgm:prSet presAssocID="{5DA8B182-2FE8-4403-961D-563FF7D5ABA8}" presName="ConnectLine" presStyleLbl="sibTrans1D1" presStyleIdx="2" presStyleCnt="5"/>
      <dgm:spPr>
        <a:noFill/>
        <a:ln w="12700" cap="flat" cmpd="sng" algn="ctr">
          <a:solidFill>
            <a:schemeClr val="accent1">
              <a:hueOff val="0"/>
              <a:satOff val="0"/>
              <a:lumOff val="0"/>
              <a:alphaOff val="0"/>
            </a:schemeClr>
          </a:solidFill>
          <a:prstDash val="dash"/>
          <a:miter lim="800000"/>
        </a:ln>
        <a:effectLst/>
      </dgm:spPr>
    </dgm:pt>
    <dgm:pt modelId="{DC84C510-7F1A-4624-A4CE-587D665289BF}" type="pres">
      <dgm:prSet presAssocID="{5DA8B182-2FE8-4403-961D-563FF7D5ABA8}" presName="EmptyPlaceHolder" presStyleCnt="0"/>
      <dgm:spPr/>
    </dgm:pt>
    <dgm:pt modelId="{B0500F0C-EB07-4A6B-B13C-1D1203C139C8}" type="pres">
      <dgm:prSet presAssocID="{C557ECE9-5AC9-4D4A-A4C3-90C55EC788FE}" presName="spaceBetweenRectangles" presStyleCnt="0"/>
      <dgm:spPr/>
    </dgm:pt>
    <dgm:pt modelId="{BB15968A-F587-4C86-B701-7DDE14F55665}" type="pres">
      <dgm:prSet presAssocID="{DAC0CFED-99F9-4B23-8E0E-77668010A20C}" presName="composite" presStyleCnt="0"/>
      <dgm:spPr/>
    </dgm:pt>
    <dgm:pt modelId="{0869C210-1627-4C0A-9936-19B09397DF75}" type="pres">
      <dgm:prSet presAssocID="{DAC0CFED-99F9-4B23-8E0E-77668010A20C}" presName="ConnectorPoint" presStyleLbl="lnNode1" presStyleIdx="3" presStyleCnt="5"/>
      <dgm:spPr>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5CF81696-A1FE-4679-9E24-AB0D72E16ED4}" type="pres">
      <dgm:prSet presAssocID="{DAC0CFED-99F9-4B23-8E0E-77668010A20C}" presName="DropPinPlaceHolder" presStyleCnt="0"/>
      <dgm:spPr/>
    </dgm:pt>
    <dgm:pt modelId="{2067B905-C5F1-43D4-B828-987D4F4DD258}" type="pres">
      <dgm:prSet presAssocID="{DAC0CFED-99F9-4B23-8E0E-77668010A20C}" presName="DropPin" presStyleLbl="alignNode1" presStyleIdx="3" presStyleCnt="5"/>
      <dgm:spPr/>
    </dgm:pt>
    <dgm:pt modelId="{06CBB2D4-187B-4212-8AF6-217B7F3D942F}" type="pres">
      <dgm:prSet presAssocID="{DAC0CFED-99F9-4B23-8E0E-77668010A20C}" presName="Ellipse" presStyleLbl="fgAcc1" presStyleIdx="4" presStyleCnt="6"/>
      <dgm:spPr>
        <a:solidFill>
          <a:schemeClr val="lt1">
            <a:alpha val="90000"/>
            <a:hueOff val="0"/>
            <a:satOff val="0"/>
            <a:lumOff val="0"/>
            <a:alphaOff val="0"/>
          </a:schemeClr>
        </a:solidFill>
        <a:ln w="12700" cap="flat" cmpd="sng" algn="ctr">
          <a:noFill/>
          <a:prstDash val="solid"/>
          <a:miter lim="800000"/>
        </a:ln>
        <a:effectLst/>
      </dgm:spPr>
    </dgm:pt>
    <dgm:pt modelId="{84CF67DC-D098-438C-9260-379505DE0D61}" type="pres">
      <dgm:prSet presAssocID="{DAC0CFED-99F9-4B23-8E0E-77668010A20C}" presName="L2TextContainer" presStyleLbl="revTx" presStyleIdx="6" presStyleCnt="10">
        <dgm:presLayoutVars>
          <dgm:bulletEnabled val="1"/>
        </dgm:presLayoutVars>
      </dgm:prSet>
      <dgm:spPr/>
    </dgm:pt>
    <dgm:pt modelId="{562FB57B-46F2-4DEE-8F89-54BD016082E4}" type="pres">
      <dgm:prSet presAssocID="{DAC0CFED-99F9-4B23-8E0E-77668010A20C}" presName="L1TextContainer" presStyleLbl="revTx" presStyleIdx="7" presStyleCnt="10">
        <dgm:presLayoutVars>
          <dgm:chMax val="1"/>
          <dgm:chPref val="1"/>
          <dgm:bulletEnabled val="1"/>
        </dgm:presLayoutVars>
      </dgm:prSet>
      <dgm:spPr/>
    </dgm:pt>
    <dgm:pt modelId="{D54C706B-D081-4A9F-A9FC-800EEBC84732}" type="pres">
      <dgm:prSet presAssocID="{DAC0CFED-99F9-4B23-8E0E-77668010A20C}" presName="ConnectLine" presStyleLbl="sibTrans1D1" presStyleIdx="3" presStyleCnt="5"/>
      <dgm:spPr>
        <a:noFill/>
        <a:ln w="12700" cap="flat" cmpd="sng" algn="ctr">
          <a:solidFill>
            <a:schemeClr val="accent1">
              <a:hueOff val="0"/>
              <a:satOff val="0"/>
              <a:lumOff val="0"/>
              <a:alphaOff val="0"/>
            </a:schemeClr>
          </a:solidFill>
          <a:prstDash val="dash"/>
          <a:miter lim="800000"/>
        </a:ln>
        <a:effectLst/>
      </dgm:spPr>
    </dgm:pt>
    <dgm:pt modelId="{B11AAF06-7C2A-4485-92FC-45144A339236}" type="pres">
      <dgm:prSet presAssocID="{DAC0CFED-99F9-4B23-8E0E-77668010A20C}" presName="EmptyPlaceHolder" presStyleCnt="0"/>
      <dgm:spPr/>
    </dgm:pt>
    <dgm:pt modelId="{C040E172-00F1-40DA-8D7B-37FBD6556849}" type="pres">
      <dgm:prSet presAssocID="{FCA30429-61C1-42D7-B38E-7298199B042D}" presName="spaceBetweenRectangles" presStyleCnt="0"/>
      <dgm:spPr/>
    </dgm:pt>
    <dgm:pt modelId="{F1C83E41-0DE4-44AF-96BC-5F9BD270F616}" type="pres">
      <dgm:prSet presAssocID="{4786699F-0E33-4269-91E0-4E4E5B4A2D81}" presName="composite" presStyleCnt="0"/>
      <dgm:spPr/>
    </dgm:pt>
    <dgm:pt modelId="{28E0DE5D-9ACB-497D-9C18-C6841912DC47}" type="pres">
      <dgm:prSet presAssocID="{4786699F-0E33-4269-91E0-4E4E5B4A2D81}" presName="ConnectorPoint" presStyleLbl="lnNode1" presStyleIdx="4" presStyleCnt="5"/>
      <dgm:spPr>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A085807D-659E-4681-AD59-54CC589AB863}" type="pres">
      <dgm:prSet presAssocID="{4786699F-0E33-4269-91E0-4E4E5B4A2D81}" presName="DropPinPlaceHolder" presStyleCnt="0"/>
      <dgm:spPr/>
    </dgm:pt>
    <dgm:pt modelId="{AA690D6F-F00A-42DE-9743-AD0EAC899DA9}" type="pres">
      <dgm:prSet presAssocID="{4786699F-0E33-4269-91E0-4E4E5B4A2D81}" presName="DropPin" presStyleLbl="alignNode1" presStyleIdx="4" presStyleCnt="5"/>
      <dgm:spPr/>
    </dgm:pt>
    <dgm:pt modelId="{BF0A6BBF-D32D-45B4-8080-19BBADC6683E}" type="pres">
      <dgm:prSet presAssocID="{4786699F-0E33-4269-91E0-4E4E5B4A2D81}" presName="Ellipse" presStyleLbl="fgAcc1" presStyleIdx="5" presStyleCnt="6"/>
      <dgm:spPr>
        <a:solidFill>
          <a:schemeClr val="lt1">
            <a:alpha val="90000"/>
            <a:hueOff val="0"/>
            <a:satOff val="0"/>
            <a:lumOff val="0"/>
            <a:alphaOff val="0"/>
          </a:schemeClr>
        </a:solidFill>
        <a:ln w="12700" cap="flat" cmpd="sng" algn="ctr">
          <a:noFill/>
          <a:prstDash val="solid"/>
          <a:miter lim="800000"/>
        </a:ln>
        <a:effectLst/>
      </dgm:spPr>
    </dgm:pt>
    <dgm:pt modelId="{7391B988-663B-46C4-843D-A73F732F77F6}" type="pres">
      <dgm:prSet presAssocID="{4786699F-0E33-4269-91E0-4E4E5B4A2D81}" presName="L2TextContainer" presStyleLbl="revTx" presStyleIdx="8" presStyleCnt="10">
        <dgm:presLayoutVars>
          <dgm:bulletEnabled val="1"/>
        </dgm:presLayoutVars>
      </dgm:prSet>
      <dgm:spPr/>
    </dgm:pt>
    <dgm:pt modelId="{36978584-DF46-41C9-941B-EA26DCC28CA0}" type="pres">
      <dgm:prSet presAssocID="{4786699F-0E33-4269-91E0-4E4E5B4A2D81}" presName="L1TextContainer" presStyleLbl="revTx" presStyleIdx="9" presStyleCnt="10">
        <dgm:presLayoutVars>
          <dgm:chMax val="1"/>
          <dgm:chPref val="1"/>
          <dgm:bulletEnabled val="1"/>
        </dgm:presLayoutVars>
      </dgm:prSet>
      <dgm:spPr/>
    </dgm:pt>
    <dgm:pt modelId="{CD926DD0-4347-47C8-A9C1-28B0DCE240BC}" type="pres">
      <dgm:prSet presAssocID="{4786699F-0E33-4269-91E0-4E4E5B4A2D81}" presName="ConnectLine" presStyleLbl="sibTrans1D1" presStyleIdx="4" presStyleCnt="5"/>
      <dgm:spPr>
        <a:noFill/>
        <a:ln w="12700" cap="flat" cmpd="sng" algn="ctr">
          <a:solidFill>
            <a:schemeClr val="accent1">
              <a:hueOff val="0"/>
              <a:satOff val="0"/>
              <a:lumOff val="0"/>
              <a:alphaOff val="0"/>
            </a:schemeClr>
          </a:solidFill>
          <a:prstDash val="dash"/>
          <a:miter lim="800000"/>
        </a:ln>
        <a:effectLst/>
      </dgm:spPr>
    </dgm:pt>
    <dgm:pt modelId="{0C411514-35E2-4AB6-9692-D3044EF6427B}" type="pres">
      <dgm:prSet presAssocID="{4786699F-0E33-4269-91E0-4E4E5B4A2D81}" presName="EmptyPlaceHolder" presStyleCnt="0"/>
      <dgm:spPr/>
    </dgm:pt>
  </dgm:ptLst>
  <dgm:cxnLst>
    <dgm:cxn modelId="{5FD01717-D47F-4ED7-A119-3B6EB057DC53}" type="presOf" srcId="{56D12718-7AFF-43F2-A772-B3C680F78DF4}" destId="{E647F8FB-8010-47A9-BBDB-CD99D2DE9BE7}" srcOrd="0" destOrd="0" presId="urn:microsoft.com/office/officeart/2017/3/layout/DropPinTimeline"/>
    <dgm:cxn modelId="{7D014A29-E725-4EEF-A599-F988C5C702FA}" srcId="{DAC0CFED-99F9-4B23-8E0E-77668010A20C}" destId="{5BD661E0-EB9F-4879-825A-A179361E4D11}" srcOrd="0" destOrd="0" parTransId="{47A57FEF-3D30-4E16-891A-769DEEA22A7D}" sibTransId="{9A408024-813F-4A4D-861F-D75D664FE1B6}"/>
    <dgm:cxn modelId="{084BCC2A-534E-4E16-BA03-64F9279D1D6C}" srcId="{4786699F-0E33-4269-91E0-4E4E5B4A2D81}" destId="{40E6BD4B-47D7-4B38-BFFF-3045316FCAC9}" srcOrd="0" destOrd="0" parTransId="{C12714EC-C293-486A-83C4-FE310BEAC049}" sibTransId="{86036CFE-E5BF-4A07-91E4-2AC0C8C5854C}"/>
    <dgm:cxn modelId="{A0190531-35DF-41A5-ADB2-393923D5E549}" type="presOf" srcId="{5BD661E0-EB9F-4879-825A-A179361E4D11}" destId="{84CF67DC-D098-438C-9260-379505DE0D61}" srcOrd="0" destOrd="0" presId="urn:microsoft.com/office/officeart/2017/3/layout/DropPinTimeline"/>
    <dgm:cxn modelId="{2EFB6E63-CD28-41CF-9508-0547AED177BA}" type="presOf" srcId="{59011A98-3A46-45E1-A392-CE934ECBF001}" destId="{32B203A0-198E-4825-911E-B329D0F26814}" srcOrd="0" destOrd="0" presId="urn:microsoft.com/office/officeart/2017/3/layout/DropPinTimeline"/>
    <dgm:cxn modelId="{7D4B9168-B3B9-4E09-89F0-590CDBEE3A7C}" srcId="{AE3FB011-03ED-4742-A0E0-04AE2C216927}" destId="{6BD20F95-E6B6-4027-A8C0-125770850A89}" srcOrd="0" destOrd="0" parTransId="{D9F292A4-A881-40EC-B1FB-A7CAECBFCED8}" sibTransId="{BB8360C9-392D-4B15-B132-A14C291D6B6C}"/>
    <dgm:cxn modelId="{D1620389-A734-47B4-93F8-8EC1F30CDDC5}" srcId="{AE3FB011-03ED-4742-A0E0-04AE2C216927}" destId="{4786699F-0E33-4269-91E0-4E4E5B4A2D81}" srcOrd="4" destOrd="0" parTransId="{B40353BD-4120-4FD8-8D2E-E932790F508D}" sibTransId="{2BF76F99-F43B-4353-B0FE-4B17AE13BEBC}"/>
    <dgm:cxn modelId="{79E8EA93-03EB-4E68-BFBE-064354CB8032}" srcId="{AE3FB011-03ED-4742-A0E0-04AE2C216927}" destId="{5DA8B182-2FE8-4403-961D-563FF7D5ABA8}" srcOrd="2" destOrd="0" parTransId="{4F21E013-F9B3-4B9F-B072-142B1A1FE33C}" sibTransId="{C557ECE9-5AC9-4D4A-A4C3-90C55EC788FE}"/>
    <dgm:cxn modelId="{3F7F059C-5452-4154-A434-0DA9CE7AE24F}" srcId="{5DA8B182-2FE8-4403-961D-563FF7D5ABA8}" destId="{59011A98-3A46-45E1-A392-CE934ECBF001}" srcOrd="0" destOrd="0" parTransId="{E73D1215-EF69-4E38-96F1-201825BC60BB}" sibTransId="{30768825-880D-4A19-8645-0DA3A1896486}"/>
    <dgm:cxn modelId="{C8FCEAA0-D85E-4751-942D-6DC92E262A8F}" type="presOf" srcId="{9F019705-6AF2-4BD2-9E8B-5570EF60F494}" destId="{299B8884-3236-4218-AD95-4EF819C52A77}" srcOrd="0" destOrd="0" presId="urn:microsoft.com/office/officeart/2017/3/layout/DropPinTimeline"/>
    <dgm:cxn modelId="{3A7BA3A9-BF94-4B6F-B47A-E5704348D55D}" type="presOf" srcId="{DAC0CFED-99F9-4B23-8E0E-77668010A20C}" destId="{562FB57B-46F2-4DEE-8F89-54BD016082E4}" srcOrd="0" destOrd="0" presId="urn:microsoft.com/office/officeart/2017/3/layout/DropPinTimeline"/>
    <dgm:cxn modelId="{20DF53AF-CD5D-485D-928F-14BA77165FAA}" type="presOf" srcId="{40E6BD4B-47D7-4B38-BFFF-3045316FCAC9}" destId="{7391B988-663B-46C4-843D-A73F732F77F6}" srcOrd="0" destOrd="0" presId="urn:microsoft.com/office/officeart/2017/3/layout/DropPinTimeline"/>
    <dgm:cxn modelId="{420ACBB8-45E2-42EA-93C3-DD2828760048}" srcId="{6BD20F95-E6B6-4027-A8C0-125770850A89}" destId="{56D12718-7AFF-43F2-A772-B3C680F78DF4}" srcOrd="0" destOrd="0" parTransId="{5C29AA71-5B3D-40CD-9848-3C911204AD62}" sibTransId="{5F0FACA4-790F-4A11-B301-945FD81054F7}"/>
    <dgm:cxn modelId="{50780CBB-743E-4F98-9F4A-1C8E9EE58C20}" type="presOf" srcId="{4786699F-0E33-4269-91E0-4E4E5B4A2D81}" destId="{36978584-DF46-41C9-941B-EA26DCC28CA0}" srcOrd="0" destOrd="0" presId="urn:microsoft.com/office/officeart/2017/3/layout/DropPinTimeline"/>
    <dgm:cxn modelId="{CBC9ADBD-3CF9-4423-93C0-B8596D0C367A}" type="presOf" srcId="{5DA8B182-2FE8-4403-961D-563FF7D5ABA8}" destId="{45B259E3-67DD-4425-B754-DA7D3F008F09}" srcOrd="0" destOrd="0" presId="urn:microsoft.com/office/officeart/2017/3/layout/DropPinTimeline"/>
    <dgm:cxn modelId="{4AE7FAC2-2883-4F66-88A6-63960BB8393F}" type="presOf" srcId="{6BD20F95-E6B6-4027-A8C0-125770850A89}" destId="{8C0987F1-8E34-4333-A933-47812F354668}" srcOrd="0" destOrd="0" presId="urn:microsoft.com/office/officeart/2017/3/layout/DropPinTimeline"/>
    <dgm:cxn modelId="{B7625DC9-943B-4480-8F28-F779FCCE82D6}" srcId="{9F019705-6AF2-4BD2-9E8B-5570EF60F494}" destId="{C61EA586-666C-4D96-AE15-B7FE42CC6515}" srcOrd="0" destOrd="0" parTransId="{B9F6BD63-3975-4ED9-9887-69FE178D26F5}" sibTransId="{04B2E10C-C8E1-425E-8899-F1EA81D2A3CB}"/>
    <dgm:cxn modelId="{D46D44D5-661A-40E2-A232-6BC8A3792B83}" type="presOf" srcId="{C61EA586-666C-4D96-AE15-B7FE42CC6515}" destId="{940C85B2-33CE-4546-B25B-2846D79A8039}" srcOrd="0" destOrd="0" presId="urn:microsoft.com/office/officeart/2017/3/layout/DropPinTimeline"/>
    <dgm:cxn modelId="{C3F9D6D8-0049-4E32-849B-51542BA80AFB}" type="presOf" srcId="{AE3FB011-03ED-4742-A0E0-04AE2C216927}" destId="{5B0CAD28-B34F-4DCD-89BF-AE59C3B7E9BE}" srcOrd="0" destOrd="0" presId="urn:microsoft.com/office/officeart/2017/3/layout/DropPinTimeline"/>
    <dgm:cxn modelId="{54F360E0-3DAB-41F3-8161-654733080833}" srcId="{AE3FB011-03ED-4742-A0E0-04AE2C216927}" destId="{DAC0CFED-99F9-4B23-8E0E-77668010A20C}" srcOrd="3" destOrd="0" parTransId="{4EB74AB2-14D3-4901-8ABE-55178ECB0359}" sibTransId="{FCA30429-61C1-42D7-B38E-7298199B042D}"/>
    <dgm:cxn modelId="{B75188E2-3084-4A8C-BC57-92613E4C2F66}" srcId="{AE3FB011-03ED-4742-A0E0-04AE2C216927}" destId="{9F019705-6AF2-4BD2-9E8B-5570EF60F494}" srcOrd="1" destOrd="0" parTransId="{F128EB79-79B0-4896-8E8B-FD7C911BE8B1}" sibTransId="{4CDAB72E-DF60-4892-A834-86F01F2AE394}"/>
    <dgm:cxn modelId="{0318A267-51BA-47FA-8F7A-752C7B26EB34}" type="presParOf" srcId="{5B0CAD28-B34F-4DCD-89BF-AE59C3B7E9BE}" destId="{BE934F6F-047A-48E2-9B6A-D526562E55EA}" srcOrd="0" destOrd="0" presId="urn:microsoft.com/office/officeart/2017/3/layout/DropPinTimeline"/>
    <dgm:cxn modelId="{A04FB4A6-3B4D-4324-966D-F2AF6BCC67E6}" type="presParOf" srcId="{5B0CAD28-B34F-4DCD-89BF-AE59C3B7E9BE}" destId="{9163336F-BFAA-4062-9885-8BD8A3C0C140}" srcOrd="1" destOrd="0" presId="urn:microsoft.com/office/officeart/2017/3/layout/DropPinTimeline"/>
    <dgm:cxn modelId="{B95BA3D7-4DA5-4711-82F7-52AF3236BF6C}" type="presParOf" srcId="{9163336F-BFAA-4062-9885-8BD8A3C0C140}" destId="{BE9DDB7C-4026-4B73-9E88-139CF71827A5}" srcOrd="0" destOrd="0" presId="urn:microsoft.com/office/officeart/2017/3/layout/DropPinTimeline"/>
    <dgm:cxn modelId="{A7115F41-D93D-4539-A92E-2453B386D7D7}" type="presParOf" srcId="{BE9DDB7C-4026-4B73-9E88-139CF71827A5}" destId="{883C9CE7-5098-4719-A033-357CB0089A87}" srcOrd="0" destOrd="0" presId="urn:microsoft.com/office/officeart/2017/3/layout/DropPinTimeline"/>
    <dgm:cxn modelId="{C56439A9-6C34-4EA7-9D71-004818043C82}" type="presParOf" srcId="{BE9DDB7C-4026-4B73-9E88-139CF71827A5}" destId="{A3B8A583-E749-489E-84E7-A4DAAEB61044}" srcOrd="1" destOrd="0" presId="urn:microsoft.com/office/officeart/2017/3/layout/DropPinTimeline"/>
    <dgm:cxn modelId="{61964AA6-A235-4A60-AC00-39895CA41529}" type="presParOf" srcId="{A3B8A583-E749-489E-84E7-A4DAAEB61044}" destId="{F53B4AB5-BE36-4B67-BD8D-BADF30E3B3E3}" srcOrd="0" destOrd="0" presId="urn:microsoft.com/office/officeart/2017/3/layout/DropPinTimeline"/>
    <dgm:cxn modelId="{E15B3ACD-A767-4EA8-A1F1-38CFA1BDE42D}" type="presParOf" srcId="{A3B8A583-E749-489E-84E7-A4DAAEB61044}" destId="{86A85664-D15E-447D-B938-DB2FEA74EDE0}" srcOrd="1" destOrd="0" presId="urn:microsoft.com/office/officeart/2017/3/layout/DropPinTimeline"/>
    <dgm:cxn modelId="{F7B7F22E-3E58-4D53-A994-FF64CC17D596}" type="presParOf" srcId="{BE9DDB7C-4026-4B73-9E88-139CF71827A5}" destId="{E647F8FB-8010-47A9-BBDB-CD99D2DE9BE7}" srcOrd="2" destOrd="0" presId="urn:microsoft.com/office/officeart/2017/3/layout/DropPinTimeline"/>
    <dgm:cxn modelId="{E2109D97-2329-4667-BC39-815481BC92AC}" type="presParOf" srcId="{BE9DDB7C-4026-4B73-9E88-139CF71827A5}" destId="{8C0987F1-8E34-4333-A933-47812F354668}" srcOrd="3" destOrd="0" presId="urn:microsoft.com/office/officeart/2017/3/layout/DropPinTimeline"/>
    <dgm:cxn modelId="{40B8B163-B7B2-4C9B-949A-2C5A5F1E3C49}" type="presParOf" srcId="{BE9DDB7C-4026-4B73-9E88-139CF71827A5}" destId="{B080956E-F20E-4541-996F-4A8332124449}" srcOrd="4" destOrd="0" presId="urn:microsoft.com/office/officeart/2017/3/layout/DropPinTimeline"/>
    <dgm:cxn modelId="{F0D973BD-A49E-4C5F-B33B-18D71B83EB84}" type="presParOf" srcId="{BE9DDB7C-4026-4B73-9E88-139CF71827A5}" destId="{B2B6DE8C-D478-4C60-AE2F-A52A488EDF1B}" srcOrd="5" destOrd="0" presId="urn:microsoft.com/office/officeart/2017/3/layout/DropPinTimeline"/>
    <dgm:cxn modelId="{05616282-9180-468A-A9CA-DB79DDE15451}" type="presParOf" srcId="{9163336F-BFAA-4062-9885-8BD8A3C0C140}" destId="{CE47EDD5-C171-4D77-AD43-06196DDA80F5}" srcOrd="1" destOrd="0" presId="urn:microsoft.com/office/officeart/2017/3/layout/DropPinTimeline"/>
    <dgm:cxn modelId="{2AF22CD3-17EB-49CF-BFB4-282F02723B16}" type="presParOf" srcId="{9163336F-BFAA-4062-9885-8BD8A3C0C140}" destId="{3610C697-51B1-41BD-A96A-5E325EFECD6C}" srcOrd="2" destOrd="0" presId="urn:microsoft.com/office/officeart/2017/3/layout/DropPinTimeline"/>
    <dgm:cxn modelId="{6D16B3E8-9B42-4CE0-8CC6-4615448472F6}" type="presParOf" srcId="{3610C697-51B1-41BD-A96A-5E325EFECD6C}" destId="{397AED68-31A0-4D45-B4DC-DA4F118D69FB}" srcOrd="0" destOrd="0" presId="urn:microsoft.com/office/officeart/2017/3/layout/DropPinTimeline"/>
    <dgm:cxn modelId="{5ABF9529-5077-428A-AF29-2DB4A6CD4976}" type="presParOf" srcId="{3610C697-51B1-41BD-A96A-5E325EFECD6C}" destId="{C1840510-17CE-4054-8567-C54A93D294ED}" srcOrd="1" destOrd="0" presId="urn:microsoft.com/office/officeart/2017/3/layout/DropPinTimeline"/>
    <dgm:cxn modelId="{358BD43D-3941-4F3F-B459-2D41AAEBE87B}" type="presParOf" srcId="{C1840510-17CE-4054-8567-C54A93D294ED}" destId="{F1C1BAE5-1B4B-448C-8D0A-C914F1A34574}" srcOrd="0" destOrd="0" presId="urn:microsoft.com/office/officeart/2017/3/layout/DropPinTimeline"/>
    <dgm:cxn modelId="{40D8FE8C-C65A-4950-8AB2-BDF91FEE25A3}" type="presParOf" srcId="{C1840510-17CE-4054-8567-C54A93D294ED}" destId="{0BAE60D4-382F-4999-926E-BD893B87DAB9}" srcOrd="1" destOrd="0" presId="urn:microsoft.com/office/officeart/2017/3/layout/DropPinTimeline"/>
    <dgm:cxn modelId="{DE5893A5-2BCB-4466-91C2-C9F1BAA944A6}" type="presParOf" srcId="{3610C697-51B1-41BD-A96A-5E325EFECD6C}" destId="{940C85B2-33CE-4546-B25B-2846D79A8039}" srcOrd="2" destOrd="0" presId="urn:microsoft.com/office/officeart/2017/3/layout/DropPinTimeline"/>
    <dgm:cxn modelId="{A89F0FA8-59BB-47F4-B6E8-1EDB45441890}" type="presParOf" srcId="{3610C697-51B1-41BD-A96A-5E325EFECD6C}" destId="{299B8884-3236-4218-AD95-4EF819C52A77}" srcOrd="3" destOrd="0" presId="urn:microsoft.com/office/officeart/2017/3/layout/DropPinTimeline"/>
    <dgm:cxn modelId="{6274FBA4-911C-4A42-ACF4-F1C85A474A95}" type="presParOf" srcId="{3610C697-51B1-41BD-A96A-5E325EFECD6C}" destId="{77282D6F-EB7E-44FA-90E6-E1A25F14CC80}" srcOrd="4" destOrd="0" presId="urn:microsoft.com/office/officeart/2017/3/layout/DropPinTimeline"/>
    <dgm:cxn modelId="{47E49F80-CE25-489D-B371-327CCEAEA5ED}" type="presParOf" srcId="{3610C697-51B1-41BD-A96A-5E325EFECD6C}" destId="{7CEBB9ED-2D64-4BFD-B416-BDB04D2434F6}" srcOrd="5" destOrd="0" presId="urn:microsoft.com/office/officeart/2017/3/layout/DropPinTimeline"/>
    <dgm:cxn modelId="{947E02CA-665E-459C-90E8-6FCA358E06D6}" type="presParOf" srcId="{9163336F-BFAA-4062-9885-8BD8A3C0C140}" destId="{0A8DA398-E640-469D-B598-4087ADC9D7FE}" srcOrd="3" destOrd="0" presId="urn:microsoft.com/office/officeart/2017/3/layout/DropPinTimeline"/>
    <dgm:cxn modelId="{9B4F81F6-8DBA-435B-86FD-43E268C60233}" type="presParOf" srcId="{9163336F-BFAA-4062-9885-8BD8A3C0C140}" destId="{7E302037-F47A-4B32-BC32-F1838BC8E347}" srcOrd="4" destOrd="0" presId="urn:microsoft.com/office/officeart/2017/3/layout/DropPinTimeline"/>
    <dgm:cxn modelId="{8D7F5368-1063-4B94-8C45-270A612E62D1}" type="presParOf" srcId="{7E302037-F47A-4B32-BC32-F1838BC8E347}" destId="{4CDC71F3-6F23-4AC1-9C93-9097248BDB96}" srcOrd="0" destOrd="0" presId="urn:microsoft.com/office/officeart/2017/3/layout/DropPinTimeline"/>
    <dgm:cxn modelId="{1D1A05CE-2611-46E5-B18B-C3B493B11D3A}" type="presParOf" srcId="{7E302037-F47A-4B32-BC32-F1838BC8E347}" destId="{5DCF7310-1BC3-42DD-97AF-A04537F32A09}" srcOrd="1" destOrd="0" presId="urn:microsoft.com/office/officeart/2017/3/layout/DropPinTimeline"/>
    <dgm:cxn modelId="{F228AFA0-3698-47A0-A6B6-BADF21AC0125}" type="presParOf" srcId="{5DCF7310-1BC3-42DD-97AF-A04537F32A09}" destId="{504ECEB2-EDB0-4148-96E5-CDC888AD42DE}" srcOrd="0" destOrd="0" presId="urn:microsoft.com/office/officeart/2017/3/layout/DropPinTimeline"/>
    <dgm:cxn modelId="{5671709F-AE14-49A0-B066-6582BD244DB7}" type="presParOf" srcId="{5DCF7310-1BC3-42DD-97AF-A04537F32A09}" destId="{43C4838F-AE93-482A-B04B-91E53A74B449}" srcOrd="1" destOrd="0" presId="urn:microsoft.com/office/officeart/2017/3/layout/DropPinTimeline"/>
    <dgm:cxn modelId="{0E74DBBF-FB7E-4AC5-BB78-06952291914A}" type="presParOf" srcId="{7E302037-F47A-4B32-BC32-F1838BC8E347}" destId="{32B203A0-198E-4825-911E-B329D0F26814}" srcOrd="2" destOrd="0" presId="urn:microsoft.com/office/officeart/2017/3/layout/DropPinTimeline"/>
    <dgm:cxn modelId="{A2104592-A418-4A75-9225-425E7897FCA4}" type="presParOf" srcId="{7E302037-F47A-4B32-BC32-F1838BC8E347}" destId="{45B259E3-67DD-4425-B754-DA7D3F008F09}" srcOrd="3" destOrd="0" presId="urn:microsoft.com/office/officeart/2017/3/layout/DropPinTimeline"/>
    <dgm:cxn modelId="{72132F28-D3EE-43F6-872D-714AD97748CF}" type="presParOf" srcId="{7E302037-F47A-4B32-BC32-F1838BC8E347}" destId="{EDDCAC92-1F7A-4AE7-961E-2B0178681F30}" srcOrd="4" destOrd="0" presId="urn:microsoft.com/office/officeart/2017/3/layout/DropPinTimeline"/>
    <dgm:cxn modelId="{A68AB95C-4B62-4F20-ACFE-1272CBFDE35F}" type="presParOf" srcId="{7E302037-F47A-4B32-BC32-F1838BC8E347}" destId="{DC84C510-7F1A-4624-A4CE-587D665289BF}" srcOrd="5" destOrd="0" presId="urn:microsoft.com/office/officeart/2017/3/layout/DropPinTimeline"/>
    <dgm:cxn modelId="{972BC1AD-801A-4631-B2A3-B66CA8BB371F}" type="presParOf" srcId="{9163336F-BFAA-4062-9885-8BD8A3C0C140}" destId="{B0500F0C-EB07-4A6B-B13C-1D1203C139C8}" srcOrd="5" destOrd="0" presId="urn:microsoft.com/office/officeart/2017/3/layout/DropPinTimeline"/>
    <dgm:cxn modelId="{66D5B965-FD7F-41EA-AABA-286E3D23219B}" type="presParOf" srcId="{9163336F-BFAA-4062-9885-8BD8A3C0C140}" destId="{BB15968A-F587-4C86-B701-7DDE14F55665}" srcOrd="6" destOrd="0" presId="urn:microsoft.com/office/officeart/2017/3/layout/DropPinTimeline"/>
    <dgm:cxn modelId="{D04E9243-AF6E-4363-B56C-8D7D109773C3}" type="presParOf" srcId="{BB15968A-F587-4C86-B701-7DDE14F55665}" destId="{0869C210-1627-4C0A-9936-19B09397DF75}" srcOrd="0" destOrd="0" presId="urn:microsoft.com/office/officeart/2017/3/layout/DropPinTimeline"/>
    <dgm:cxn modelId="{6F6E4746-BD01-41BF-BC3D-98EEACCCE5C3}" type="presParOf" srcId="{BB15968A-F587-4C86-B701-7DDE14F55665}" destId="{5CF81696-A1FE-4679-9E24-AB0D72E16ED4}" srcOrd="1" destOrd="0" presId="urn:microsoft.com/office/officeart/2017/3/layout/DropPinTimeline"/>
    <dgm:cxn modelId="{318AEB56-924D-4065-8B6E-D6E09D52B3B5}" type="presParOf" srcId="{5CF81696-A1FE-4679-9E24-AB0D72E16ED4}" destId="{2067B905-C5F1-43D4-B828-987D4F4DD258}" srcOrd="0" destOrd="0" presId="urn:microsoft.com/office/officeart/2017/3/layout/DropPinTimeline"/>
    <dgm:cxn modelId="{F5E9F275-147A-45C6-B99E-C50608148B02}" type="presParOf" srcId="{5CF81696-A1FE-4679-9E24-AB0D72E16ED4}" destId="{06CBB2D4-187B-4212-8AF6-217B7F3D942F}" srcOrd="1" destOrd="0" presId="urn:microsoft.com/office/officeart/2017/3/layout/DropPinTimeline"/>
    <dgm:cxn modelId="{72D86428-0E90-48F8-AFFA-B3EBB386D9E8}" type="presParOf" srcId="{BB15968A-F587-4C86-B701-7DDE14F55665}" destId="{84CF67DC-D098-438C-9260-379505DE0D61}" srcOrd="2" destOrd="0" presId="urn:microsoft.com/office/officeart/2017/3/layout/DropPinTimeline"/>
    <dgm:cxn modelId="{A9D85A02-1937-4B06-AE0C-22659CA8C2B0}" type="presParOf" srcId="{BB15968A-F587-4C86-B701-7DDE14F55665}" destId="{562FB57B-46F2-4DEE-8F89-54BD016082E4}" srcOrd="3" destOrd="0" presId="urn:microsoft.com/office/officeart/2017/3/layout/DropPinTimeline"/>
    <dgm:cxn modelId="{73E27D7F-893D-47B8-8953-32E10AF14C05}" type="presParOf" srcId="{BB15968A-F587-4C86-B701-7DDE14F55665}" destId="{D54C706B-D081-4A9F-A9FC-800EEBC84732}" srcOrd="4" destOrd="0" presId="urn:microsoft.com/office/officeart/2017/3/layout/DropPinTimeline"/>
    <dgm:cxn modelId="{25337044-DC79-4337-90B3-372CA735F098}" type="presParOf" srcId="{BB15968A-F587-4C86-B701-7DDE14F55665}" destId="{B11AAF06-7C2A-4485-92FC-45144A339236}" srcOrd="5" destOrd="0" presId="urn:microsoft.com/office/officeart/2017/3/layout/DropPinTimeline"/>
    <dgm:cxn modelId="{DA7FA99F-24EF-42C3-A32B-D40C61D4026C}" type="presParOf" srcId="{9163336F-BFAA-4062-9885-8BD8A3C0C140}" destId="{C040E172-00F1-40DA-8D7B-37FBD6556849}" srcOrd="7" destOrd="0" presId="urn:microsoft.com/office/officeart/2017/3/layout/DropPinTimeline"/>
    <dgm:cxn modelId="{1C8541DC-48EC-47E0-93DB-1A103275614A}" type="presParOf" srcId="{9163336F-BFAA-4062-9885-8BD8A3C0C140}" destId="{F1C83E41-0DE4-44AF-96BC-5F9BD270F616}" srcOrd="8" destOrd="0" presId="urn:microsoft.com/office/officeart/2017/3/layout/DropPinTimeline"/>
    <dgm:cxn modelId="{C502C026-1A46-41A7-93DC-90A274220970}" type="presParOf" srcId="{F1C83E41-0DE4-44AF-96BC-5F9BD270F616}" destId="{28E0DE5D-9ACB-497D-9C18-C6841912DC47}" srcOrd="0" destOrd="0" presId="urn:microsoft.com/office/officeart/2017/3/layout/DropPinTimeline"/>
    <dgm:cxn modelId="{1496AEA3-9776-4005-9AF7-8A7D5E9C2BE4}" type="presParOf" srcId="{F1C83E41-0DE4-44AF-96BC-5F9BD270F616}" destId="{A085807D-659E-4681-AD59-54CC589AB863}" srcOrd="1" destOrd="0" presId="urn:microsoft.com/office/officeart/2017/3/layout/DropPinTimeline"/>
    <dgm:cxn modelId="{F788D54C-09AD-44F3-BAE8-FA9A02DA2B3C}" type="presParOf" srcId="{A085807D-659E-4681-AD59-54CC589AB863}" destId="{AA690D6F-F00A-42DE-9743-AD0EAC899DA9}" srcOrd="0" destOrd="0" presId="urn:microsoft.com/office/officeart/2017/3/layout/DropPinTimeline"/>
    <dgm:cxn modelId="{BB90C695-37B0-44B8-942D-F4E663EDC1B2}" type="presParOf" srcId="{A085807D-659E-4681-AD59-54CC589AB863}" destId="{BF0A6BBF-D32D-45B4-8080-19BBADC6683E}" srcOrd="1" destOrd="0" presId="urn:microsoft.com/office/officeart/2017/3/layout/DropPinTimeline"/>
    <dgm:cxn modelId="{D9953F84-56CA-402B-9CED-277DADB04A51}" type="presParOf" srcId="{F1C83E41-0DE4-44AF-96BC-5F9BD270F616}" destId="{7391B988-663B-46C4-843D-A73F732F77F6}" srcOrd="2" destOrd="0" presId="urn:microsoft.com/office/officeart/2017/3/layout/DropPinTimeline"/>
    <dgm:cxn modelId="{F8A83325-647B-4402-95AC-6425F0672D55}" type="presParOf" srcId="{F1C83E41-0DE4-44AF-96BC-5F9BD270F616}" destId="{36978584-DF46-41C9-941B-EA26DCC28CA0}" srcOrd="3" destOrd="0" presId="urn:microsoft.com/office/officeart/2017/3/layout/DropPinTimeline"/>
    <dgm:cxn modelId="{3B1CFF20-4764-42C7-A29C-5E32AFB42578}" type="presParOf" srcId="{F1C83E41-0DE4-44AF-96BC-5F9BD270F616}" destId="{CD926DD0-4347-47C8-A9C1-28B0DCE240BC}" srcOrd="4" destOrd="0" presId="urn:microsoft.com/office/officeart/2017/3/layout/DropPinTimeline"/>
    <dgm:cxn modelId="{8588FF74-CD4E-4F5B-B3DE-09FCA0C9D65E}" type="presParOf" srcId="{F1C83E41-0DE4-44AF-96BC-5F9BD270F616}" destId="{0C411514-35E2-4AB6-9692-D3044EF6427B}" srcOrd="5" destOrd="0" presId="urn:microsoft.com/office/officeart/2017/3/layout/DropPin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B06BBB7-C197-47BA-A54B-7588EEEB46DC}" type="doc">
      <dgm:prSet loTypeId="urn:microsoft.com/office/officeart/2017/3/layout/DropPinTimeline" loCatId="process" qsTypeId="urn:microsoft.com/office/officeart/2005/8/quickstyle/simple1" qsCatId="simple" csTypeId="urn:microsoft.com/office/officeart/2005/8/colors/colorful1" csCatId="colorful" phldr="1"/>
      <dgm:spPr/>
      <dgm:t>
        <a:bodyPr/>
        <a:lstStyle/>
        <a:p>
          <a:endParaRPr lang="en-US"/>
        </a:p>
      </dgm:t>
    </dgm:pt>
    <dgm:pt modelId="{38A9E78D-8B56-4C0F-B45D-FB93E027432B}">
      <dgm:prSet/>
      <dgm:spPr/>
      <dgm:t>
        <a:bodyPr/>
        <a:lstStyle/>
        <a:p>
          <a:pPr>
            <a:defRPr b="1"/>
          </a:pPr>
          <a:r>
            <a:rPr lang="en-US"/>
            <a:t>20 Apr. 2021</a:t>
          </a:r>
        </a:p>
      </dgm:t>
    </dgm:pt>
    <dgm:pt modelId="{90794009-E1C3-4358-83C5-4EBAFE3A0249}" type="parTrans" cxnId="{73CCD2C2-E1AE-479E-816E-7754B2BECE3B}">
      <dgm:prSet/>
      <dgm:spPr/>
      <dgm:t>
        <a:bodyPr/>
        <a:lstStyle/>
        <a:p>
          <a:endParaRPr lang="en-US"/>
        </a:p>
      </dgm:t>
    </dgm:pt>
    <dgm:pt modelId="{5A29AADF-DC0C-4E40-9C33-503249C73F99}" type="sibTrans" cxnId="{73CCD2C2-E1AE-479E-816E-7754B2BECE3B}">
      <dgm:prSet/>
      <dgm:spPr/>
      <dgm:t>
        <a:bodyPr/>
        <a:lstStyle/>
        <a:p>
          <a:endParaRPr lang="en-US"/>
        </a:p>
      </dgm:t>
    </dgm:pt>
    <dgm:pt modelId="{AD90D6FF-5014-4598-A240-498D2B57EDE4}">
      <dgm:prSet/>
      <dgm:spPr/>
      <dgm:t>
        <a:bodyPr/>
        <a:lstStyle/>
        <a:p>
          <a:r>
            <a:rPr lang="en-US" dirty="0"/>
            <a:t>Mobile phone policy admitted for first time in Detailed Grounds of Resistance. No acknowledgment of </a:t>
          </a:r>
          <a:r>
            <a:rPr lang="en-US" dirty="0" err="1"/>
            <a:t>candour</a:t>
          </a:r>
          <a:r>
            <a:rPr lang="en-US" dirty="0"/>
            <a:t> breach. DGR accompanied by incomplete/unexplained disclosure and the full picture was not made clear. SSHD denies return of phones attributable to claims.</a:t>
          </a:r>
        </a:p>
      </dgm:t>
    </dgm:pt>
    <dgm:pt modelId="{1A6AAA10-D3A1-44B8-B6B8-E3CF43A2AD30}" type="parTrans" cxnId="{1BB60643-ACAE-446A-B665-F2ED24C2E10F}">
      <dgm:prSet/>
      <dgm:spPr/>
      <dgm:t>
        <a:bodyPr/>
        <a:lstStyle/>
        <a:p>
          <a:endParaRPr lang="en-US"/>
        </a:p>
      </dgm:t>
    </dgm:pt>
    <dgm:pt modelId="{2313B48C-B88D-4A79-99DA-9600514AE946}" type="sibTrans" cxnId="{1BB60643-ACAE-446A-B665-F2ED24C2E10F}">
      <dgm:prSet/>
      <dgm:spPr/>
      <dgm:t>
        <a:bodyPr/>
        <a:lstStyle/>
        <a:p>
          <a:endParaRPr lang="en-US"/>
        </a:p>
      </dgm:t>
    </dgm:pt>
    <dgm:pt modelId="{76AEEFEA-D8A5-4200-97F4-8A2EFBC1F271}">
      <dgm:prSet/>
      <dgm:spPr/>
      <dgm:t>
        <a:bodyPr/>
        <a:lstStyle/>
        <a:p>
          <a:pPr>
            <a:defRPr b="1"/>
          </a:pPr>
          <a:r>
            <a:rPr lang="en-US"/>
            <a:t>6 May 2021</a:t>
          </a:r>
        </a:p>
      </dgm:t>
    </dgm:pt>
    <dgm:pt modelId="{5EF7642D-659C-4E96-BF59-C113DAE3CFD6}" type="parTrans" cxnId="{92E3EA0A-32B4-43A5-97F9-B9F6CE2FBCDC}">
      <dgm:prSet/>
      <dgm:spPr/>
      <dgm:t>
        <a:bodyPr/>
        <a:lstStyle/>
        <a:p>
          <a:endParaRPr lang="en-US"/>
        </a:p>
      </dgm:t>
    </dgm:pt>
    <dgm:pt modelId="{B2B68412-6110-4184-A51F-36EDC75E2C31}" type="sibTrans" cxnId="{92E3EA0A-32B4-43A5-97F9-B9F6CE2FBCDC}">
      <dgm:prSet/>
      <dgm:spPr/>
      <dgm:t>
        <a:bodyPr/>
        <a:lstStyle/>
        <a:p>
          <a:endParaRPr lang="en-US"/>
        </a:p>
      </dgm:t>
    </dgm:pt>
    <dgm:pt modelId="{605C6124-81F1-4DDD-B46D-970455717E3F}">
      <dgm:prSet/>
      <dgm:spPr/>
      <dgm:t>
        <a:bodyPr/>
        <a:lstStyle/>
        <a:p>
          <a:r>
            <a:rPr lang="en-US" dirty="0"/>
            <a:t>GJ express concern as to the duty of </a:t>
          </a:r>
          <a:r>
            <a:rPr lang="en-US" dirty="0" err="1"/>
            <a:t>candour</a:t>
          </a:r>
          <a:r>
            <a:rPr lang="en-US" dirty="0"/>
            <a:t> breach and that the responses given were misleading. Further information about the policy and an explanation for the </a:t>
          </a:r>
          <a:r>
            <a:rPr lang="en-US" dirty="0" err="1"/>
            <a:t>candour</a:t>
          </a:r>
          <a:r>
            <a:rPr lang="en-US" dirty="0"/>
            <a:t> breach sought.</a:t>
          </a:r>
        </a:p>
      </dgm:t>
    </dgm:pt>
    <dgm:pt modelId="{56432606-0445-4709-B9D4-DC09C8C41C50}" type="parTrans" cxnId="{2C79AA2E-F18B-49D2-98C8-E8A7C1560F11}">
      <dgm:prSet/>
      <dgm:spPr/>
      <dgm:t>
        <a:bodyPr/>
        <a:lstStyle/>
        <a:p>
          <a:endParaRPr lang="en-US"/>
        </a:p>
      </dgm:t>
    </dgm:pt>
    <dgm:pt modelId="{B2987467-DB87-4C26-A1DA-CBC4826ED9CB}" type="sibTrans" cxnId="{2C79AA2E-F18B-49D2-98C8-E8A7C1560F11}">
      <dgm:prSet/>
      <dgm:spPr/>
      <dgm:t>
        <a:bodyPr/>
        <a:lstStyle/>
        <a:p>
          <a:endParaRPr lang="en-US"/>
        </a:p>
      </dgm:t>
    </dgm:pt>
    <dgm:pt modelId="{03DB50C5-F667-4791-9F66-85FAFF0EAA4B}">
      <dgm:prSet/>
      <dgm:spPr/>
      <dgm:t>
        <a:bodyPr/>
        <a:lstStyle/>
        <a:p>
          <a:pPr>
            <a:defRPr b="1"/>
          </a:pPr>
          <a:r>
            <a:rPr lang="en-US"/>
            <a:t>11 May 2021</a:t>
          </a:r>
        </a:p>
      </dgm:t>
    </dgm:pt>
    <dgm:pt modelId="{B6854567-32CF-4DA1-8727-14DD00DB47C9}" type="parTrans" cxnId="{D871428C-1B3E-4C70-9515-1EFBDAEDE194}">
      <dgm:prSet/>
      <dgm:spPr/>
      <dgm:t>
        <a:bodyPr/>
        <a:lstStyle/>
        <a:p>
          <a:endParaRPr lang="en-US"/>
        </a:p>
      </dgm:t>
    </dgm:pt>
    <dgm:pt modelId="{39BA967D-509C-4C62-AC94-7D095D9B1019}" type="sibTrans" cxnId="{D871428C-1B3E-4C70-9515-1EFBDAEDE194}">
      <dgm:prSet/>
      <dgm:spPr/>
      <dgm:t>
        <a:bodyPr/>
        <a:lstStyle/>
        <a:p>
          <a:endParaRPr lang="en-US"/>
        </a:p>
      </dgm:t>
    </dgm:pt>
    <dgm:pt modelId="{84DA07F5-824A-4B16-ACC5-E3DEC7EDDB0C}">
      <dgm:prSet/>
      <dgm:spPr/>
      <dgm:t>
        <a:bodyPr/>
        <a:lstStyle/>
        <a:p>
          <a:r>
            <a:rPr lang="en-US" dirty="0"/>
            <a:t>DPG raise concerns about misleading PAP/AOS responses &amp; seek disclosure from GJ case.</a:t>
          </a:r>
        </a:p>
      </dgm:t>
    </dgm:pt>
    <dgm:pt modelId="{3085D729-5D7E-49CA-A2B0-40A7DB37B383}" type="parTrans" cxnId="{BC41797C-1DC5-4AAD-8AAB-C18A7622A271}">
      <dgm:prSet/>
      <dgm:spPr/>
      <dgm:t>
        <a:bodyPr/>
        <a:lstStyle/>
        <a:p>
          <a:endParaRPr lang="en-US"/>
        </a:p>
      </dgm:t>
    </dgm:pt>
    <dgm:pt modelId="{EF59B5B3-847B-4B66-BC7C-1439085540D0}" type="sibTrans" cxnId="{BC41797C-1DC5-4AAD-8AAB-C18A7622A271}">
      <dgm:prSet/>
      <dgm:spPr/>
      <dgm:t>
        <a:bodyPr/>
        <a:lstStyle/>
        <a:p>
          <a:endParaRPr lang="en-US"/>
        </a:p>
      </dgm:t>
    </dgm:pt>
    <dgm:pt modelId="{231FBBA9-BF6E-49D4-A3F9-2DB0FA3F348C}" type="pres">
      <dgm:prSet presAssocID="{4B06BBB7-C197-47BA-A54B-7588EEEB46DC}" presName="root" presStyleCnt="0">
        <dgm:presLayoutVars>
          <dgm:chMax/>
          <dgm:chPref/>
          <dgm:animLvl val="lvl"/>
        </dgm:presLayoutVars>
      </dgm:prSet>
      <dgm:spPr/>
    </dgm:pt>
    <dgm:pt modelId="{4CFD5050-E069-45F4-8C2D-8FCC7D826A9D}" type="pres">
      <dgm:prSet presAssocID="{4B06BBB7-C197-47BA-A54B-7588EEEB46DC}" presName="divider" presStyleLbl="fgAcc1" presStyleIdx="0" presStyleCnt="4"/>
      <dgm:spPr>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tailEnd type="triangle" w="lg" len="lg"/>
        </a:ln>
        <a:effectLst/>
      </dgm:spPr>
    </dgm:pt>
    <dgm:pt modelId="{50717166-E004-48D4-BE18-E453927BD509}" type="pres">
      <dgm:prSet presAssocID="{4B06BBB7-C197-47BA-A54B-7588EEEB46DC}" presName="nodes" presStyleCnt="0">
        <dgm:presLayoutVars>
          <dgm:chMax/>
          <dgm:chPref/>
          <dgm:animLvl val="lvl"/>
        </dgm:presLayoutVars>
      </dgm:prSet>
      <dgm:spPr/>
    </dgm:pt>
    <dgm:pt modelId="{8627AEC3-BFC9-4787-9A15-28B0310F9DF3}" type="pres">
      <dgm:prSet presAssocID="{38A9E78D-8B56-4C0F-B45D-FB93E027432B}" presName="composite" presStyleCnt="0"/>
      <dgm:spPr/>
    </dgm:pt>
    <dgm:pt modelId="{7363A73E-3B64-44DA-87BC-BD42F6534B55}" type="pres">
      <dgm:prSet presAssocID="{38A9E78D-8B56-4C0F-B45D-FB93E027432B}" presName="ConnectorPoint" presStyleLbl="lnNode1" presStyleIdx="0" presStyleCnt="3"/>
      <dgm:spPr>
        <a:solidFill>
          <a:schemeClr val="accent2">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15D3ECE2-F3C0-4D44-9270-2146ED2983DF}" type="pres">
      <dgm:prSet presAssocID="{38A9E78D-8B56-4C0F-B45D-FB93E027432B}" presName="DropPinPlaceHolder" presStyleCnt="0"/>
      <dgm:spPr/>
    </dgm:pt>
    <dgm:pt modelId="{6F2DFFF3-37B6-49E6-995B-88F481DC17DE}" type="pres">
      <dgm:prSet presAssocID="{38A9E78D-8B56-4C0F-B45D-FB93E027432B}" presName="DropPin" presStyleLbl="alignNode1" presStyleIdx="0" presStyleCnt="3"/>
      <dgm:spPr/>
    </dgm:pt>
    <dgm:pt modelId="{72DBB594-1FF0-4F71-998D-96DEE640213D}" type="pres">
      <dgm:prSet presAssocID="{38A9E78D-8B56-4C0F-B45D-FB93E027432B}" presName="Ellipse" presStyleLbl="fgAcc1" presStyleIdx="1" presStyleCnt="4"/>
      <dgm:spPr>
        <a:solidFill>
          <a:schemeClr val="lt1">
            <a:alpha val="90000"/>
            <a:hueOff val="0"/>
            <a:satOff val="0"/>
            <a:lumOff val="0"/>
            <a:alphaOff val="0"/>
          </a:schemeClr>
        </a:solidFill>
        <a:ln w="12700" cap="flat" cmpd="sng" algn="ctr">
          <a:noFill/>
          <a:prstDash val="solid"/>
          <a:miter lim="800000"/>
        </a:ln>
        <a:effectLst/>
      </dgm:spPr>
    </dgm:pt>
    <dgm:pt modelId="{E8B11801-575A-4D3A-8283-24595797AB7B}" type="pres">
      <dgm:prSet presAssocID="{38A9E78D-8B56-4C0F-B45D-FB93E027432B}" presName="L2TextContainer" presStyleLbl="revTx" presStyleIdx="0" presStyleCnt="6">
        <dgm:presLayoutVars>
          <dgm:bulletEnabled val="1"/>
        </dgm:presLayoutVars>
      </dgm:prSet>
      <dgm:spPr/>
    </dgm:pt>
    <dgm:pt modelId="{34E8B714-9A79-433D-AFB7-73EE164493C3}" type="pres">
      <dgm:prSet presAssocID="{38A9E78D-8B56-4C0F-B45D-FB93E027432B}" presName="L1TextContainer" presStyleLbl="revTx" presStyleIdx="1" presStyleCnt="6">
        <dgm:presLayoutVars>
          <dgm:chMax val="1"/>
          <dgm:chPref val="1"/>
          <dgm:bulletEnabled val="1"/>
        </dgm:presLayoutVars>
      </dgm:prSet>
      <dgm:spPr/>
    </dgm:pt>
    <dgm:pt modelId="{A5AC10D0-FE61-431A-9993-A59934CF5C95}" type="pres">
      <dgm:prSet presAssocID="{38A9E78D-8B56-4C0F-B45D-FB93E027432B}" presName="ConnectLine" presStyleLbl="sibTrans1D1" presStyleIdx="0" presStyleCnt="3"/>
      <dgm:spPr>
        <a:noFill/>
        <a:ln w="12700" cap="flat" cmpd="sng" algn="ctr">
          <a:solidFill>
            <a:schemeClr val="accent2">
              <a:hueOff val="0"/>
              <a:satOff val="0"/>
              <a:lumOff val="0"/>
              <a:alphaOff val="0"/>
            </a:schemeClr>
          </a:solidFill>
          <a:prstDash val="dash"/>
          <a:miter lim="800000"/>
        </a:ln>
        <a:effectLst/>
      </dgm:spPr>
    </dgm:pt>
    <dgm:pt modelId="{E97203CD-229E-4D56-8836-210954477ED6}" type="pres">
      <dgm:prSet presAssocID="{38A9E78D-8B56-4C0F-B45D-FB93E027432B}" presName="EmptyPlaceHolder" presStyleCnt="0"/>
      <dgm:spPr/>
    </dgm:pt>
    <dgm:pt modelId="{09656401-3D32-420A-BC99-728D0B88F63A}" type="pres">
      <dgm:prSet presAssocID="{5A29AADF-DC0C-4E40-9C33-503249C73F99}" presName="spaceBetweenRectangles" presStyleCnt="0"/>
      <dgm:spPr/>
    </dgm:pt>
    <dgm:pt modelId="{51685C61-8336-4704-8455-EB49DC802EE4}" type="pres">
      <dgm:prSet presAssocID="{76AEEFEA-D8A5-4200-97F4-8A2EFBC1F271}" presName="composite" presStyleCnt="0"/>
      <dgm:spPr/>
    </dgm:pt>
    <dgm:pt modelId="{EAA48326-D65B-418D-B130-718A0E5DAD7A}" type="pres">
      <dgm:prSet presAssocID="{76AEEFEA-D8A5-4200-97F4-8A2EFBC1F271}" presName="ConnectorPoint" presStyleLbl="lnNode1" presStyleIdx="1" presStyleCnt="3"/>
      <dgm:spPr>
        <a:solidFill>
          <a:schemeClr val="accent3">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BA3017DE-2BEC-4D20-858A-5BFAB2B61BEC}" type="pres">
      <dgm:prSet presAssocID="{76AEEFEA-D8A5-4200-97F4-8A2EFBC1F271}" presName="DropPinPlaceHolder" presStyleCnt="0"/>
      <dgm:spPr/>
    </dgm:pt>
    <dgm:pt modelId="{E54401B2-C947-4834-87C2-E5B2221BA9E3}" type="pres">
      <dgm:prSet presAssocID="{76AEEFEA-D8A5-4200-97F4-8A2EFBC1F271}" presName="DropPin" presStyleLbl="alignNode1" presStyleIdx="1" presStyleCnt="3"/>
      <dgm:spPr/>
    </dgm:pt>
    <dgm:pt modelId="{B810E855-DAC1-4E9F-8557-BAE6AB5F61A9}" type="pres">
      <dgm:prSet presAssocID="{76AEEFEA-D8A5-4200-97F4-8A2EFBC1F271}" presName="Ellipse" presStyleLbl="fgAcc1" presStyleIdx="2" presStyleCnt="4"/>
      <dgm:spPr>
        <a:solidFill>
          <a:schemeClr val="lt1">
            <a:alpha val="90000"/>
            <a:hueOff val="0"/>
            <a:satOff val="0"/>
            <a:lumOff val="0"/>
            <a:alphaOff val="0"/>
          </a:schemeClr>
        </a:solidFill>
        <a:ln w="12700" cap="flat" cmpd="sng" algn="ctr">
          <a:noFill/>
          <a:prstDash val="solid"/>
          <a:miter lim="800000"/>
        </a:ln>
        <a:effectLst/>
      </dgm:spPr>
    </dgm:pt>
    <dgm:pt modelId="{614B8695-18E3-43E1-AA28-936DEAB1B7B3}" type="pres">
      <dgm:prSet presAssocID="{76AEEFEA-D8A5-4200-97F4-8A2EFBC1F271}" presName="L2TextContainer" presStyleLbl="revTx" presStyleIdx="2" presStyleCnt="6">
        <dgm:presLayoutVars>
          <dgm:bulletEnabled val="1"/>
        </dgm:presLayoutVars>
      </dgm:prSet>
      <dgm:spPr/>
    </dgm:pt>
    <dgm:pt modelId="{662261C3-42EB-4B35-9D53-2E666CA53DF8}" type="pres">
      <dgm:prSet presAssocID="{76AEEFEA-D8A5-4200-97F4-8A2EFBC1F271}" presName="L1TextContainer" presStyleLbl="revTx" presStyleIdx="3" presStyleCnt="6">
        <dgm:presLayoutVars>
          <dgm:chMax val="1"/>
          <dgm:chPref val="1"/>
          <dgm:bulletEnabled val="1"/>
        </dgm:presLayoutVars>
      </dgm:prSet>
      <dgm:spPr/>
    </dgm:pt>
    <dgm:pt modelId="{C613C974-4C7B-432D-BF8F-EB9B2AA5E412}" type="pres">
      <dgm:prSet presAssocID="{76AEEFEA-D8A5-4200-97F4-8A2EFBC1F271}" presName="ConnectLine" presStyleLbl="sibTrans1D1" presStyleIdx="1" presStyleCnt="3"/>
      <dgm:spPr>
        <a:noFill/>
        <a:ln w="12700" cap="flat" cmpd="sng" algn="ctr">
          <a:solidFill>
            <a:schemeClr val="accent3">
              <a:hueOff val="0"/>
              <a:satOff val="0"/>
              <a:lumOff val="0"/>
              <a:alphaOff val="0"/>
            </a:schemeClr>
          </a:solidFill>
          <a:prstDash val="dash"/>
          <a:miter lim="800000"/>
        </a:ln>
        <a:effectLst/>
      </dgm:spPr>
    </dgm:pt>
    <dgm:pt modelId="{44FE0225-6395-4B45-BC37-C9062DCF7B89}" type="pres">
      <dgm:prSet presAssocID="{76AEEFEA-D8A5-4200-97F4-8A2EFBC1F271}" presName="EmptyPlaceHolder" presStyleCnt="0"/>
      <dgm:spPr/>
    </dgm:pt>
    <dgm:pt modelId="{E19C0CC0-2B6E-4EFC-9B7A-FE4B0195F376}" type="pres">
      <dgm:prSet presAssocID="{B2B68412-6110-4184-A51F-36EDC75E2C31}" presName="spaceBetweenRectangles" presStyleCnt="0"/>
      <dgm:spPr/>
    </dgm:pt>
    <dgm:pt modelId="{224B66C1-76C7-4ADC-92CA-3E5A4FA88539}" type="pres">
      <dgm:prSet presAssocID="{03DB50C5-F667-4791-9F66-85FAFF0EAA4B}" presName="composite" presStyleCnt="0"/>
      <dgm:spPr/>
    </dgm:pt>
    <dgm:pt modelId="{ACCC66E0-9966-4240-BA5C-71C9CB545D8E}" type="pres">
      <dgm:prSet presAssocID="{03DB50C5-F667-4791-9F66-85FAFF0EAA4B}" presName="ConnectorPoint" presStyleLbl="lnNode1" presStyleIdx="2" presStyleCnt="3"/>
      <dgm:spPr>
        <a:solidFill>
          <a:schemeClr val="accent4">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79306F61-7614-466D-8DD4-91B60EFCB562}" type="pres">
      <dgm:prSet presAssocID="{03DB50C5-F667-4791-9F66-85FAFF0EAA4B}" presName="DropPinPlaceHolder" presStyleCnt="0"/>
      <dgm:spPr/>
    </dgm:pt>
    <dgm:pt modelId="{26E4FE40-8E30-4F4A-B846-73F1F2AC05AE}" type="pres">
      <dgm:prSet presAssocID="{03DB50C5-F667-4791-9F66-85FAFF0EAA4B}" presName="DropPin" presStyleLbl="alignNode1" presStyleIdx="2" presStyleCnt="3"/>
      <dgm:spPr/>
    </dgm:pt>
    <dgm:pt modelId="{666C71B1-FCEA-4D9C-973E-B7A0574E9F16}" type="pres">
      <dgm:prSet presAssocID="{03DB50C5-F667-4791-9F66-85FAFF0EAA4B}" presName="Ellipse" presStyleLbl="fgAcc1" presStyleIdx="3" presStyleCnt="4"/>
      <dgm:spPr>
        <a:solidFill>
          <a:schemeClr val="lt1">
            <a:alpha val="90000"/>
            <a:hueOff val="0"/>
            <a:satOff val="0"/>
            <a:lumOff val="0"/>
            <a:alphaOff val="0"/>
          </a:schemeClr>
        </a:solidFill>
        <a:ln w="12700" cap="flat" cmpd="sng" algn="ctr">
          <a:noFill/>
          <a:prstDash val="solid"/>
          <a:miter lim="800000"/>
        </a:ln>
        <a:effectLst/>
      </dgm:spPr>
    </dgm:pt>
    <dgm:pt modelId="{E2EF578F-BA52-4341-B09E-55EFB369FC89}" type="pres">
      <dgm:prSet presAssocID="{03DB50C5-F667-4791-9F66-85FAFF0EAA4B}" presName="L2TextContainer" presStyleLbl="revTx" presStyleIdx="4" presStyleCnt="6">
        <dgm:presLayoutVars>
          <dgm:bulletEnabled val="1"/>
        </dgm:presLayoutVars>
      </dgm:prSet>
      <dgm:spPr/>
    </dgm:pt>
    <dgm:pt modelId="{0113C001-2001-46E4-B33C-4ED7F5D95D7A}" type="pres">
      <dgm:prSet presAssocID="{03DB50C5-F667-4791-9F66-85FAFF0EAA4B}" presName="L1TextContainer" presStyleLbl="revTx" presStyleIdx="5" presStyleCnt="6">
        <dgm:presLayoutVars>
          <dgm:chMax val="1"/>
          <dgm:chPref val="1"/>
          <dgm:bulletEnabled val="1"/>
        </dgm:presLayoutVars>
      </dgm:prSet>
      <dgm:spPr/>
    </dgm:pt>
    <dgm:pt modelId="{00DCEA4C-2D3A-477C-8256-FB4C7943FE75}" type="pres">
      <dgm:prSet presAssocID="{03DB50C5-F667-4791-9F66-85FAFF0EAA4B}" presName="ConnectLine" presStyleLbl="sibTrans1D1" presStyleIdx="2" presStyleCnt="3"/>
      <dgm:spPr>
        <a:noFill/>
        <a:ln w="12700" cap="flat" cmpd="sng" algn="ctr">
          <a:solidFill>
            <a:schemeClr val="accent4">
              <a:hueOff val="0"/>
              <a:satOff val="0"/>
              <a:lumOff val="0"/>
              <a:alphaOff val="0"/>
            </a:schemeClr>
          </a:solidFill>
          <a:prstDash val="dash"/>
          <a:miter lim="800000"/>
        </a:ln>
        <a:effectLst/>
      </dgm:spPr>
    </dgm:pt>
    <dgm:pt modelId="{7D30B41E-3150-46E3-AAB1-0DF10CD8049D}" type="pres">
      <dgm:prSet presAssocID="{03DB50C5-F667-4791-9F66-85FAFF0EAA4B}" presName="EmptyPlaceHolder" presStyleCnt="0"/>
      <dgm:spPr/>
    </dgm:pt>
  </dgm:ptLst>
  <dgm:cxnLst>
    <dgm:cxn modelId="{92E3EA0A-32B4-43A5-97F9-B9F6CE2FBCDC}" srcId="{4B06BBB7-C197-47BA-A54B-7588EEEB46DC}" destId="{76AEEFEA-D8A5-4200-97F4-8A2EFBC1F271}" srcOrd="1" destOrd="0" parTransId="{5EF7642D-659C-4E96-BF59-C113DAE3CFD6}" sibTransId="{B2B68412-6110-4184-A51F-36EDC75E2C31}"/>
    <dgm:cxn modelId="{78A9F328-12D1-4465-BA28-074B34407EE7}" type="presOf" srcId="{38A9E78D-8B56-4C0F-B45D-FB93E027432B}" destId="{34E8B714-9A79-433D-AFB7-73EE164493C3}" srcOrd="0" destOrd="0" presId="urn:microsoft.com/office/officeart/2017/3/layout/DropPinTimeline"/>
    <dgm:cxn modelId="{2C79AA2E-F18B-49D2-98C8-E8A7C1560F11}" srcId="{76AEEFEA-D8A5-4200-97F4-8A2EFBC1F271}" destId="{605C6124-81F1-4DDD-B46D-970455717E3F}" srcOrd="0" destOrd="0" parTransId="{56432606-0445-4709-B9D4-DC09C8C41C50}" sibTransId="{B2987467-DB87-4C26-A1DA-CBC4826ED9CB}"/>
    <dgm:cxn modelId="{E3035E3B-487C-4993-A9D7-180281F2107B}" type="presOf" srcId="{605C6124-81F1-4DDD-B46D-970455717E3F}" destId="{614B8695-18E3-43E1-AA28-936DEAB1B7B3}" srcOrd="0" destOrd="0" presId="urn:microsoft.com/office/officeart/2017/3/layout/DropPinTimeline"/>
    <dgm:cxn modelId="{4DE36C3D-E660-4E92-81C5-869AEAAEA554}" type="presOf" srcId="{AD90D6FF-5014-4598-A240-498D2B57EDE4}" destId="{E8B11801-575A-4D3A-8283-24595797AB7B}" srcOrd="0" destOrd="0" presId="urn:microsoft.com/office/officeart/2017/3/layout/DropPinTimeline"/>
    <dgm:cxn modelId="{1BB60643-ACAE-446A-B665-F2ED24C2E10F}" srcId="{38A9E78D-8B56-4C0F-B45D-FB93E027432B}" destId="{AD90D6FF-5014-4598-A240-498D2B57EDE4}" srcOrd="0" destOrd="0" parTransId="{1A6AAA10-D3A1-44B8-B6B8-E3CF43A2AD30}" sibTransId="{2313B48C-B88D-4A79-99DA-9600514AE946}"/>
    <dgm:cxn modelId="{1C8E6B4A-1773-47FF-A201-8FECD82621F1}" type="presOf" srcId="{76AEEFEA-D8A5-4200-97F4-8A2EFBC1F271}" destId="{662261C3-42EB-4B35-9D53-2E666CA53DF8}" srcOrd="0" destOrd="0" presId="urn:microsoft.com/office/officeart/2017/3/layout/DropPinTimeline"/>
    <dgm:cxn modelId="{BC41797C-1DC5-4AAD-8AAB-C18A7622A271}" srcId="{03DB50C5-F667-4791-9F66-85FAFF0EAA4B}" destId="{84DA07F5-824A-4B16-ACC5-E3DEC7EDDB0C}" srcOrd="0" destOrd="0" parTransId="{3085D729-5D7E-49CA-A2B0-40A7DB37B383}" sibTransId="{EF59B5B3-847B-4B66-BC7C-1439085540D0}"/>
    <dgm:cxn modelId="{D871428C-1B3E-4C70-9515-1EFBDAEDE194}" srcId="{4B06BBB7-C197-47BA-A54B-7588EEEB46DC}" destId="{03DB50C5-F667-4791-9F66-85FAFF0EAA4B}" srcOrd="2" destOrd="0" parTransId="{B6854567-32CF-4DA1-8727-14DD00DB47C9}" sibTransId="{39BA967D-509C-4C62-AC94-7D095D9B1019}"/>
    <dgm:cxn modelId="{0A34319F-8452-4AC4-8EEF-E2F7D099D7A0}" type="presOf" srcId="{03DB50C5-F667-4791-9F66-85FAFF0EAA4B}" destId="{0113C001-2001-46E4-B33C-4ED7F5D95D7A}" srcOrd="0" destOrd="0" presId="urn:microsoft.com/office/officeart/2017/3/layout/DropPinTimeline"/>
    <dgm:cxn modelId="{5DC735B5-ADB0-4161-BE58-B9881806478F}" type="presOf" srcId="{4B06BBB7-C197-47BA-A54B-7588EEEB46DC}" destId="{231FBBA9-BF6E-49D4-A3F9-2DB0FA3F348C}" srcOrd="0" destOrd="0" presId="urn:microsoft.com/office/officeart/2017/3/layout/DropPinTimeline"/>
    <dgm:cxn modelId="{73CCD2C2-E1AE-479E-816E-7754B2BECE3B}" srcId="{4B06BBB7-C197-47BA-A54B-7588EEEB46DC}" destId="{38A9E78D-8B56-4C0F-B45D-FB93E027432B}" srcOrd="0" destOrd="0" parTransId="{90794009-E1C3-4358-83C5-4EBAFE3A0249}" sibTransId="{5A29AADF-DC0C-4E40-9C33-503249C73F99}"/>
    <dgm:cxn modelId="{EA2B48DD-3001-4375-B0C2-B8536F8CAE33}" type="presOf" srcId="{84DA07F5-824A-4B16-ACC5-E3DEC7EDDB0C}" destId="{E2EF578F-BA52-4341-B09E-55EFB369FC89}" srcOrd="0" destOrd="0" presId="urn:microsoft.com/office/officeart/2017/3/layout/DropPinTimeline"/>
    <dgm:cxn modelId="{89F12BF5-A85A-4D56-8D4C-C78EB6A0442B}" type="presParOf" srcId="{231FBBA9-BF6E-49D4-A3F9-2DB0FA3F348C}" destId="{4CFD5050-E069-45F4-8C2D-8FCC7D826A9D}" srcOrd="0" destOrd="0" presId="urn:microsoft.com/office/officeart/2017/3/layout/DropPinTimeline"/>
    <dgm:cxn modelId="{20855F9E-D66D-480F-A36A-F347283A9F4B}" type="presParOf" srcId="{231FBBA9-BF6E-49D4-A3F9-2DB0FA3F348C}" destId="{50717166-E004-48D4-BE18-E453927BD509}" srcOrd="1" destOrd="0" presId="urn:microsoft.com/office/officeart/2017/3/layout/DropPinTimeline"/>
    <dgm:cxn modelId="{10706867-3339-470D-9217-9BA33AA91980}" type="presParOf" srcId="{50717166-E004-48D4-BE18-E453927BD509}" destId="{8627AEC3-BFC9-4787-9A15-28B0310F9DF3}" srcOrd="0" destOrd="0" presId="urn:microsoft.com/office/officeart/2017/3/layout/DropPinTimeline"/>
    <dgm:cxn modelId="{89AC68FF-0278-4792-A260-F3C965A3263D}" type="presParOf" srcId="{8627AEC3-BFC9-4787-9A15-28B0310F9DF3}" destId="{7363A73E-3B64-44DA-87BC-BD42F6534B55}" srcOrd="0" destOrd="0" presId="urn:microsoft.com/office/officeart/2017/3/layout/DropPinTimeline"/>
    <dgm:cxn modelId="{8F13867F-2588-454A-9D78-A7EADF34EB26}" type="presParOf" srcId="{8627AEC3-BFC9-4787-9A15-28B0310F9DF3}" destId="{15D3ECE2-F3C0-4D44-9270-2146ED2983DF}" srcOrd="1" destOrd="0" presId="urn:microsoft.com/office/officeart/2017/3/layout/DropPinTimeline"/>
    <dgm:cxn modelId="{A20CEEEA-303B-4DA8-8026-82B74DDE1749}" type="presParOf" srcId="{15D3ECE2-F3C0-4D44-9270-2146ED2983DF}" destId="{6F2DFFF3-37B6-49E6-995B-88F481DC17DE}" srcOrd="0" destOrd="0" presId="urn:microsoft.com/office/officeart/2017/3/layout/DropPinTimeline"/>
    <dgm:cxn modelId="{ABDD24EE-F5DC-4FB4-8A26-1B4B1ED905BE}" type="presParOf" srcId="{15D3ECE2-F3C0-4D44-9270-2146ED2983DF}" destId="{72DBB594-1FF0-4F71-998D-96DEE640213D}" srcOrd="1" destOrd="0" presId="urn:microsoft.com/office/officeart/2017/3/layout/DropPinTimeline"/>
    <dgm:cxn modelId="{8426CC35-A067-442C-9148-883F99E22134}" type="presParOf" srcId="{8627AEC3-BFC9-4787-9A15-28B0310F9DF3}" destId="{E8B11801-575A-4D3A-8283-24595797AB7B}" srcOrd="2" destOrd="0" presId="urn:microsoft.com/office/officeart/2017/3/layout/DropPinTimeline"/>
    <dgm:cxn modelId="{65122DCD-8828-4696-A58A-82917B073652}" type="presParOf" srcId="{8627AEC3-BFC9-4787-9A15-28B0310F9DF3}" destId="{34E8B714-9A79-433D-AFB7-73EE164493C3}" srcOrd="3" destOrd="0" presId="urn:microsoft.com/office/officeart/2017/3/layout/DropPinTimeline"/>
    <dgm:cxn modelId="{5A37C152-D76D-475A-874C-B2CA5400E64A}" type="presParOf" srcId="{8627AEC3-BFC9-4787-9A15-28B0310F9DF3}" destId="{A5AC10D0-FE61-431A-9993-A59934CF5C95}" srcOrd="4" destOrd="0" presId="urn:microsoft.com/office/officeart/2017/3/layout/DropPinTimeline"/>
    <dgm:cxn modelId="{3E2D537B-B1EE-4C87-B788-49A53A3EDE74}" type="presParOf" srcId="{8627AEC3-BFC9-4787-9A15-28B0310F9DF3}" destId="{E97203CD-229E-4D56-8836-210954477ED6}" srcOrd="5" destOrd="0" presId="urn:microsoft.com/office/officeart/2017/3/layout/DropPinTimeline"/>
    <dgm:cxn modelId="{7BF3A6BC-B993-4428-B31B-CDD302C3066A}" type="presParOf" srcId="{50717166-E004-48D4-BE18-E453927BD509}" destId="{09656401-3D32-420A-BC99-728D0B88F63A}" srcOrd="1" destOrd="0" presId="urn:microsoft.com/office/officeart/2017/3/layout/DropPinTimeline"/>
    <dgm:cxn modelId="{F0DE2567-7B68-4C3C-AA3F-D28644515FB4}" type="presParOf" srcId="{50717166-E004-48D4-BE18-E453927BD509}" destId="{51685C61-8336-4704-8455-EB49DC802EE4}" srcOrd="2" destOrd="0" presId="urn:microsoft.com/office/officeart/2017/3/layout/DropPinTimeline"/>
    <dgm:cxn modelId="{63BCF96F-6776-43C9-8C74-A9F7DCBF14C8}" type="presParOf" srcId="{51685C61-8336-4704-8455-EB49DC802EE4}" destId="{EAA48326-D65B-418D-B130-718A0E5DAD7A}" srcOrd="0" destOrd="0" presId="urn:microsoft.com/office/officeart/2017/3/layout/DropPinTimeline"/>
    <dgm:cxn modelId="{861E6B31-34E6-4A1C-ACC7-DF8C237C9642}" type="presParOf" srcId="{51685C61-8336-4704-8455-EB49DC802EE4}" destId="{BA3017DE-2BEC-4D20-858A-5BFAB2B61BEC}" srcOrd="1" destOrd="0" presId="urn:microsoft.com/office/officeart/2017/3/layout/DropPinTimeline"/>
    <dgm:cxn modelId="{3106F13D-5D23-4617-A4D2-4613E69225B8}" type="presParOf" srcId="{BA3017DE-2BEC-4D20-858A-5BFAB2B61BEC}" destId="{E54401B2-C947-4834-87C2-E5B2221BA9E3}" srcOrd="0" destOrd="0" presId="urn:microsoft.com/office/officeart/2017/3/layout/DropPinTimeline"/>
    <dgm:cxn modelId="{660D5D33-EBF2-4FB8-B94E-115E8EBA10C4}" type="presParOf" srcId="{BA3017DE-2BEC-4D20-858A-5BFAB2B61BEC}" destId="{B810E855-DAC1-4E9F-8557-BAE6AB5F61A9}" srcOrd="1" destOrd="0" presId="urn:microsoft.com/office/officeart/2017/3/layout/DropPinTimeline"/>
    <dgm:cxn modelId="{EBC300DD-7A1A-49DB-ACF1-448C7D93F369}" type="presParOf" srcId="{51685C61-8336-4704-8455-EB49DC802EE4}" destId="{614B8695-18E3-43E1-AA28-936DEAB1B7B3}" srcOrd="2" destOrd="0" presId="urn:microsoft.com/office/officeart/2017/3/layout/DropPinTimeline"/>
    <dgm:cxn modelId="{62B74E62-C8FC-4335-8BD7-3076A0FF1DFD}" type="presParOf" srcId="{51685C61-8336-4704-8455-EB49DC802EE4}" destId="{662261C3-42EB-4B35-9D53-2E666CA53DF8}" srcOrd="3" destOrd="0" presId="urn:microsoft.com/office/officeart/2017/3/layout/DropPinTimeline"/>
    <dgm:cxn modelId="{AA4207ED-7585-41EC-8042-A3F569B5720F}" type="presParOf" srcId="{51685C61-8336-4704-8455-EB49DC802EE4}" destId="{C613C974-4C7B-432D-BF8F-EB9B2AA5E412}" srcOrd="4" destOrd="0" presId="urn:microsoft.com/office/officeart/2017/3/layout/DropPinTimeline"/>
    <dgm:cxn modelId="{90B3F449-DE6F-47CD-B0AB-5CE08E883C5B}" type="presParOf" srcId="{51685C61-8336-4704-8455-EB49DC802EE4}" destId="{44FE0225-6395-4B45-BC37-C9062DCF7B89}" srcOrd="5" destOrd="0" presId="urn:microsoft.com/office/officeart/2017/3/layout/DropPinTimeline"/>
    <dgm:cxn modelId="{BD8E0469-FC66-4743-94A4-B9BC6ECA39D7}" type="presParOf" srcId="{50717166-E004-48D4-BE18-E453927BD509}" destId="{E19C0CC0-2B6E-4EFC-9B7A-FE4B0195F376}" srcOrd="3" destOrd="0" presId="urn:microsoft.com/office/officeart/2017/3/layout/DropPinTimeline"/>
    <dgm:cxn modelId="{4A87EB09-9251-485D-95E9-45B24D4C4A57}" type="presParOf" srcId="{50717166-E004-48D4-BE18-E453927BD509}" destId="{224B66C1-76C7-4ADC-92CA-3E5A4FA88539}" srcOrd="4" destOrd="0" presId="urn:microsoft.com/office/officeart/2017/3/layout/DropPinTimeline"/>
    <dgm:cxn modelId="{80D360F3-67D5-4713-8715-73ECB5D4802F}" type="presParOf" srcId="{224B66C1-76C7-4ADC-92CA-3E5A4FA88539}" destId="{ACCC66E0-9966-4240-BA5C-71C9CB545D8E}" srcOrd="0" destOrd="0" presId="urn:microsoft.com/office/officeart/2017/3/layout/DropPinTimeline"/>
    <dgm:cxn modelId="{301A3429-6580-4BDB-A4C5-9FA1FF504F57}" type="presParOf" srcId="{224B66C1-76C7-4ADC-92CA-3E5A4FA88539}" destId="{79306F61-7614-466D-8DD4-91B60EFCB562}" srcOrd="1" destOrd="0" presId="urn:microsoft.com/office/officeart/2017/3/layout/DropPinTimeline"/>
    <dgm:cxn modelId="{B41ADDDB-87F9-453F-B943-443ACAD249C4}" type="presParOf" srcId="{79306F61-7614-466D-8DD4-91B60EFCB562}" destId="{26E4FE40-8E30-4F4A-B846-73F1F2AC05AE}" srcOrd="0" destOrd="0" presId="urn:microsoft.com/office/officeart/2017/3/layout/DropPinTimeline"/>
    <dgm:cxn modelId="{C867A4F9-2BB8-4BE3-BC2A-62263A2446D0}" type="presParOf" srcId="{79306F61-7614-466D-8DD4-91B60EFCB562}" destId="{666C71B1-FCEA-4D9C-973E-B7A0574E9F16}" srcOrd="1" destOrd="0" presId="urn:microsoft.com/office/officeart/2017/3/layout/DropPinTimeline"/>
    <dgm:cxn modelId="{6BE9A732-F153-4282-95D9-6111C25E4A70}" type="presParOf" srcId="{224B66C1-76C7-4ADC-92CA-3E5A4FA88539}" destId="{E2EF578F-BA52-4341-B09E-55EFB369FC89}" srcOrd="2" destOrd="0" presId="urn:microsoft.com/office/officeart/2017/3/layout/DropPinTimeline"/>
    <dgm:cxn modelId="{CD50C68D-BCE8-43A2-8FE2-99BB37F9E89D}" type="presParOf" srcId="{224B66C1-76C7-4ADC-92CA-3E5A4FA88539}" destId="{0113C001-2001-46E4-B33C-4ED7F5D95D7A}" srcOrd="3" destOrd="0" presId="urn:microsoft.com/office/officeart/2017/3/layout/DropPinTimeline"/>
    <dgm:cxn modelId="{19FAE826-E14C-41BE-9F5C-48BDE16E1C6E}" type="presParOf" srcId="{224B66C1-76C7-4ADC-92CA-3E5A4FA88539}" destId="{00DCEA4C-2D3A-477C-8256-FB4C7943FE75}" srcOrd="4" destOrd="0" presId="urn:microsoft.com/office/officeart/2017/3/layout/DropPinTimeline"/>
    <dgm:cxn modelId="{C8BB9E58-6F82-48DD-8413-E3453B8CC376}" type="presParOf" srcId="{224B66C1-76C7-4ADC-92CA-3E5A4FA88539}" destId="{7D30B41E-3150-46E3-AAB1-0DF10CD8049D}" srcOrd="5" destOrd="0" presId="urn:microsoft.com/office/officeart/2017/3/layout/DropPin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B06BBB7-C197-47BA-A54B-7588EEEB46DC}" type="doc">
      <dgm:prSet loTypeId="urn:microsoft.com/office/officeart/2017/3/layout/DropPinTimeline" loCatId="process" qsTypeId="urn:microsoft.com/office/officeart/2005/8/quickstyle/simple1" qsCatId="simple" csTypeId="urn:microsoft.com/office/officeart/2005/8/colors/colorful5" csCatId="colorful" phldr="1"/>
      <dgm:spPr/>
      <dgm:t>
        <a:bodyPr/>
        <a:lstStyle/>
        <a:p>
          <a:endParaRPr lang="en-US"/>
        </a:p>
      </dgm:t>
    </dgm:pt>
    <dgm:pt modelId="{38A9E78D-8B56-4C0F-B45D-FB93E027432B}">
      <dgm:prSet/>
      <dgm:spPr/>
      <dgm:t>
        <a:bodyPr/>
        <a:lstStyle/>
        <a:p>
          <a:pPr>
            <a:defRPr b="1"/>
          </a:pPr>
          <a:r>
            <a:rPr lang="en-US" dirty="0"/>
            <a:t>    25 June 2021</a:t>
          </a:r>
        </a:p>
      </dgm:t>
    </dgm:pt>
    <dgm:pt modelId="{90794009-E1C3-4358-83C5-4EBAFE3A0249}" type="parTrans" cxnId="{73CCD2C2-E1AE-479E-816E-7754B2BECE3B}">
      <dgm:prSet/>
      <dgm:spPr/>
      <dgm:t>
        <a:bodyPr/>
        <a:lstStyle/>
        <a:p>
          <a:endParaRPr lang="en-US"/>
        </a:p>
      </dgm:t>
    </dgm:pt>
    <dgm:pt modelId="{5A29AADF-DC0C-4E40-9C33-503249C73F99}" type="sibTrans" cxnId="{73CCD2C2-E1AE-479E-816E-7754B2BECE3B}">
      <dgm:prSet/>
      <dgm:spPr/>
      <dgm:t>
        <a:bodyPr/>
        <a:lstStyle/>
        <a:p>
          <a:endParaRPr lang="en-US"/>
        </a:p>
      </dgm:t>
    </dgm:pt>
    <dgm:pt modelId="{AD90D6FF-5014-4598-A240-498D2B57EDE4}">
      <dgm:prSet/>
      <dgm:spPr/>
      <dgm:t>
        <a:bodyPr/>
        <a:lstStyle/>
        <a:p>
          <a:r>
            <a:rPr lang="en-US" dirty="0"/>
            <a:t>SSHD acknowledges breach of </a:t>
          </a:r>
          <a:r>
            <a:rPr lang="en-US" dirty="0" err="1"/>
            <a:t>candour</a:t>
          </a:r>
          <a:r>
            <a:rPr lang="en-US" dirty="0"/>
            <a:t> said to have occurred </a:t>
          </a:r>
          <a:r>
            <a:rPr lang="en-US" i="1" dirty="0"/>
            <a:t>“inadvertently as a result of error</a:t>
          </a:r>
          <a:r>
            <a:rPr lang="en-US" dirty="0"/>
            <a:t>”. Further witness statements and disclosure, which made clear that pre-20 June all data extracted; no automated deletion process and a moratorium on deletion; and that extracted data stored on locally accessible drive. Nevertheless asserts that the error was not material to the stay in the DPG claim and no grounds to go behind Lang J’s order.</a:t>
          </a:r>
        </a:p>
      </dgm:t>
    </dgm:pt>
    <dgm:pt modelId="{1A6AAA10-D3A1-44B8-B6B8-E3CF43A2AD30}" type="parTrans" cxnId="{1BB60643-ACAE-446A-B665-F2ED24C2E10F}">
      <dgm:prSet/>
      <dgm:spPr/>
      <dgm:t>
        <a:bodyPr/>
        <a:lstStyle/>
        <a:p>
          <a:endParaRPr lang="en-US"/>
        </a:p>
      </dgm:t>
    </dgm:pt>
    <dgm:pt modelId="{2313B48C-B88D-4A79-99DA-9600514AE946}" type="sibTrans" cxnId="{1BB60643-ACAE-446A-B665-F2ED24C2E10F}">
      <dgm:prSet/>
      <dgm:spPr/>
      <dgm:t>
        <a:bodyPr/>
        <a:lstStyle/>
        <a:p>
          <a:endParaRPr lang="en-US"/>
        </a:p>
      </dgm:t>
    </dgm:pt>
    <dgm:pt modelId="{76AEEFEA-D8A5-4200-97F4-8A2EFBC1F271}">
      <dgm:prSet/>
      <dgm:spPr/>
      <dgm:t>
        <a:bodyPr/>
        <a:lstStyle/>
        <a:p>
          <a:pPr>
            <a:defRPr b="1"/>
          </a:pPr>
          <a:r>
            <a:rPr lang="en-US" dirty="0"/>
            <a:t>1 July 2021</a:t>
          </a:r>
        </a:p>
      </dgm:t>
    </dgm:pt>
    <dgm:pt modelId="{5EF7642D-659C-4E96-BF59-C113DAE3CFD6}" type="parTrans" cxnId="{92E3EA0A-32B4-43A5-97F9-B9F6CE2FBCDC}">
      <dgm:prSet/>
      <dgm:spPr/>
      <dgm:t>
        <a:bodyPr/>
        <a:lstStyle/>
        <a:p>
          <a:endParaRPr lang="en-US"/>
        </a:p>
      </dgm:t>
    </dgm:pt>
    <dgm:pt modelId="{B2B68412-6110-4184-A51F-36EDC75E2C31}" type="sibTrans" cxnId="{92E3EA0A-32B4-43A5-97F9-B9F6CE2FBCDC}">
      <dgm:prSet/>
      <dgm:spPr/>
      <dgm:t>
        <a:bodyPr/>
        <a:lstStyle/>
        <a:p>
          <a:endParaRPr lang="en-US"/>
        </a:p>
      </dgm:t>
    </dgm:pt>
    <dgm:pt modelId="{605C6124-81F1-4DDD-B46D-970455717E3F}">
      <dgm:prSet/>
      <dgm:spPr/>
      <dgm:t>
        <a:bodyPr/>
        <a:lstStyle/>
        <a:p>
          <a:r>
            <a:rPr lang="en-US" dirty="0"/>
            <a:t>DPG apply to lift stay and to join with HM (application supported by GJ). SSHD continues to resist asserting that the “</a:t>
          </a:r>
          <a:r>
            <a:rPr lang="en-US" i="1" dirty="0"/>
            <a:t>logic of the Lang Order remains untouched by the </a:t>
          </a:r>
          <a:r>
            <a:rPr lang="en-US" i="1" dirty="0" err="1"/>
            <a:t>candour</a:t>
          </a:r>
          <a:r>
            <a:rPr lang="en-US" i="1" dirty="0"/>
            <a:t> issue</a:t>
          </a:r>
          <a:r>
            <a:rPr lang="en-US" dirty="0"/>
            <a:t>” and that there were not material differences between the claims. </a:t>
          </a:r>
        </a:p>
      </dgm:t>
    </dgm:pt>
    <dgm:pt modelId="{56432606-0445-4709-B9D4-DC09C8C41C50}" type="parTrans" cxnId="{2C79AA2E-F18B-49D2-98C8-E8A7C1560F11}">
      <dgm:prSet/>
      <dgm:spPr/>
      <dgm:t>
        <a:bodyPr/>
        <a:lstStyle/>
        <a:p>
          <a:endParaRPr lang="en-US"/>
        </a:p>
      </dgm:t>
    </dgm:pt>
    <dgm:pt modelId="{B2987467-DB87-4C26-A1DA-CBC4826ED9CB}" type="sibTrans" cxnId="{2C79AA2E-F18B-49D2-98C8-E8A7C1560F11}">
      <dgm:prSet/>
      <dgm:spPr/>
      <dgm:t>
        <a:bodyPr/>
        <a:lstStyle/>
        <a:p>
          <a:endParaRPr lang="en-US"/>
        </a:p>
      </dgm:t>
    </dgm:pt>
    <dgm:pt modelId="{03DB50C5-F667-4791-9F66-85FAFF0EAA4B}">
      <dgm:prSet/>
      <dgm:spPr/>
      <dgm:t>
        <a:bodyPr/>
        <a:lstStyle/>
        <a:p>
          <a:pPr>
            <a:defRPr b="1"/>
          </a:pPr>
          <a:r>
            <a:rPr lang="en-US" dirty="0"/>
            <a:t> 8 July 2021</a:t>
          </a:r>
        </a:p>
      </dgm:t>
    </dgm:pt>
    <dgm:pt modelId="{B6854567-32CF-4DA1-8727-14DD00DB47C9}" type="parTrans" cxnId="{D871428C-1B3E-4C70-9515-1EFBDAEDE194}">
      <dgm:prSet/>
      <dgm:spPr/>
      <dgm:t>
        <a:bodyPr/>
        <a:lstStyle/>
        <a:p>
          <a:endParaRPr lang="en-US"/>
        </a:p>
      </dgm:t>
    </dgm:pt>
    <dgm:pt modelId="{39BA967D-509C-4C62-AC94-7D095D9B1019}" type="sibTrans" cxnId="{D871428C-1B3E-4C70-9515-1EFBDAEDE194}">
      <dgm:prSet/>
      <dgm:spPr/>
      <dgm:t>
        <a:bodyPr/>
        <a:lstStyle/>
        <a:p>
          <a:endParaRPr lang="en-US"/>
        </a:p>
      </dgm:t>
    </dgm:pt>
    <dgm:pt modelId="{84DA07F5-824A-4B16-ACC5-E3DEC7EDDB0C}">
      <dgm:prSet/>
      <dgm:spPr/>
      <dgm:t>
        <a:bodyPr/>
        <a:lstStyle/>
        <a:p>
          <a:r>
            <a:rPr lang="en-US" dirty="0"/>
            <a:t>,</a:t>
          </a:r>
        </a:p>
      </dgm:t>
    </dgm:pt>
    <dgm:pt modelId="{3085D729-5D7E-49CA-A2B0-40A7DB37B383}" type="parTrans" cxnId="{BC41797C-1DC5-4AAD-8AAB-C18A7622A271}">
      <dgm:prSet/>
      <dgm:spPr/>
      <dgm:t>
        <a:bodyPr/>
        <a:lstStyle/>
        <a:p>
          <a:endParaRPr lang="en-US"/>
        </a:p>
      </dgm:t>
    </dgm:pt>
    <dgm:pt modelId="{EF59B5B3-847B-4B66-BC7C-1439085540D0}" type="sibTrans" cxnId="{BC41797C-1DC5-4AAD-8AAB-C18A7622A271}">
      <dgm:prSet/>
      <dgm:spPr/>
      <dgm:t>
        <a:bodyPr/>
        <a:lstStyle/>
        <a:p>
          <a:endParaRPr lang="en-US"/>
        </a:p>
      </dgm:t>
    </dgm:pt>
    <dgm:pt modelId="{9FB3B195-0123-48BE-8972-DB8DF9E8C3C7}" type="pres">
      <dgm:prSet presAssocID="{4B06BBB7-C197-47BA-A54B-7588EEEB46DC}" presName="root" presStyleCnt="0">
        <dgm:presLayoutVars>
          <dgm:chMax/>
          <dgm:chPref/>
          <dgm:animLvl val="lvl"/>
        </dgm:presLayoutVars>
      </dgm:prSet>
      <dgm:spPr/>
    </dgm:pt>
    <dgm:pt modelId="{A1AE1621-6F57-4CC3-9D66-8A750D2FBF02}" type="pres">
      <dgm:prSet presAssocID="{4B06BBB7-C197-47BA-A54B-7588EEEB46DC}" presName="divider" presStyleLbl="fgAcc1" presStyleIdx="0" presStyleCnt="4"/>
      <dgm:spPr>
        <a:solidFill>
          <a:schemeClr val="lt1">
            <a:alpha val="90000"/>
            <a:hueOff val="0"/>
            <a:satOff val="0"/>
            <a:lumOff val="0"/>
            <a:alphaOff val="0"/>
          </a:schemeClr>
        </a:solidFill>
        <a:ln w="19050" cap="flat" cmpd="sng" algn="ctr">
          <a:solidFill>
            <a:schemeClr val="accent5">
              <a:hueOff val="0"/>
              <a:satOff val="0"/>
              <a:lumOff val="0"/>
              <a:alphaOff val="0"/>
            </a:schemeClr>
          </a:solidFill>
          <a:prstDash val="solid"/>
          <a:miter lim="800000"/>
          <a:tailEnd type="triangle" w="lg" len="lg"/>
        </a:ln>
        <a:effectLst/>
      </dgm:spPr>
    </dgm:pt>
    <dgm:pt modelId="{70126B56-B0F4-4E4E-B182-77BC77A1E966}" type="pres">
      <dgm:prSet presAssocID="{4B06BBB7-C197-47BA-A54B-7588EEEB46DC}" presName="nodes" presStyleCnt="0">
        <dgm:presLayoutVars>
          <dgm:chMax/>
          <dgm:chPref/>
          <dgm:animLvl val="lvl"/>
        </dgm:presLayoutVars>
      </dgm:prSet>
      <dgm:spPr/>
    </dgm:pt>
    <dgm:pt modelId="{027179E7-C0D2-4C6B-9BF0-C5C9100A2E14}" type="pres">
      <dgm:prSet presAssocID="{38A9E78D-8B56-4C0F-B45D-FB93E027432B}" presName="composite" presStyleCnt="0"/>
      <dgm:spPr/>
    </dgm:pt>
    <dgm:pt modelId="{75F8BF65-B843-4D75-974D-A6C1BC41990B}" type="pres">
      <dgm:prSet presAssocID="{38A9E78D-8B56-4C0F-B45D-FB93E027432B}" presName="ConnectorPoint" presStyleLbl="lnNode1" presStyleIdx="0" presStyleCnt="3"/>
      <dgm:spPr>
        <a:solidFill>
          <a:schemeClr val="accent5">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86CB6A08-3B3A-4F48-93A9-DE765206A7CD}" type="pres">
      <dgm:prSet presAssocID="{38A9E78D-8B56-4C0F-B45D-FB93E027432B}" presName="DropPinPlaceHolder" presStyleCnt="0"/>
      <dgm:spPr/>
    </dgm:pt>
    <dgm:pt modelId="{E4950BAE-EBE5-4914-8910-C4D3AAA721CB}" type="pres">
      <dgm:prSet presAssocID="{38A9E78D-8B56-4C0F-B45D-FB93E027432B}" presName="DropPin" presStyleLbl="alignNode1" presStyleIdx="0" presStyleCnt="3"/>
      <dgm:spPr/>
    </dgm:pt>
    <dgm:pt modelId="{234892FD-D88C-47E1-8653-448C4D1DAE55}" type="pres">
      <dgm:prSet presAssocID="{38A9E78D-8B56-4C0F-B45D-FB93E027432B}" presName="Ellipse" presStyleLbl="fgAcc1" presStyleIdx="1" presStyleCnt="4"/>
      <dgm:spPr>
        <a:solidFill>
          <a:schemeClr val="lt1">
            <a:alpha val="90000"/>
            <a:hueOff val="0"/>
            <a:satOff val="0"/>
            <a:lumOff val="0"/>
            <a:alphaOff val="0"/>
          </a:schemeClr>
        </a:solidFill>
        <a:ln w="12700" cap="flat" cmpd="sng" algn="ctr">
          <a:noFill/>
          <a:prstDash val="solid"/>
          <a:miter lim="800000"/>
        </a:ln>
        <a:effectLst/>
      </dgm:spPr>
    </dgm:pt>
    <dgm:pt modelId="{3C1A6425-A0A7-42EC-9896-D73527BA7C42}" type="pres">
      <dgm:prSet presAssocID="{38A9E78D-8B56-4C0F-B45D-FB93E027432B}" presName="L2TextContainer" presStyleLbl="revTx" presStyleIdx="0" presStyleCnt="6">
        <dgm:presLayoutVars>
          <dgm:bulletEnabled val="1"/>
        </dgm:presLayoutVars>
      </dgm:prSet>
      <dgm:spPr/>
    </dgm:pt>
    <dgm:pt modelId="{77ECEA4F-9719-4B1D-8A05-E84838518557}" type="pres">
      <dgm:prSet presAssocID="{38A9E78D-8B56-4C0F-B45D-FB93E027432B}" presName="L1TextContainer" presStyleLbl="revTx" presStyleIdx="1" presStyleCnt="6" custScaleX="107536" custScaleY="108719">
        <dgm:presLayoutVars>
          <dgm:chMax val="1"/>
          <dgm:chPref val="1"/>
          <dgm:bulletEnabled val="1"/>
        </dgm:presLayoutVars>
      </dgm:prSet>
      <dgm:spPr/>
    </dgm:pt>
    <dgm:pt modelId="{1B967AE7-876D-49F7-83DC-4E9C89898B3F}" type="pres">
      <dgm:prSet presAssocID="{38A9E78D-8B56-4C0F-B45D-FB93E027432B}" presName="ConnectLine" presStyleLbl="sibTrans1D1" presStyleIdx="0" presStyleCnt="3"/>
      <dgm:spPr>
        <a:noFill/>
        <a:ln w="12700" cap="flat" cmpd="sng" algn="ctr">
          <a:solidFill>
            <a:schemeClr val="accent5">
              <a:hueOff val="0"/>
              <a:satOff val="0"/>
              <a:lumOff val="0"/>
              <a:alphaOff val="0"/>
            </a:schemeClr>
          </a:solidFill>
          <a:prstDash val="dash"/>
          <a:miter lim="800000"/>
        </a:ln>
        <a:effectLst/>
      </dgm:spPr>
    </dgm:pt>
    <dgm:pt modelId="{CC600197-69BC-43FC-9BBB-18A4F4DF0B51}" type="pres">
      <dgm:prSet presAssocID="{38A9E78D-8B56-4C0F-B45D-FB93E027432B}" presName="EmptyPlaceHolder" presStyleCnt="0"/>
      <dgm:spPr/>
    </dgm:pt>
    <dgm:pt modelId="{C444CF77-B82F-42CB-9262-E4207E9AABE5}" type="pres">
      <dgm:prSet presAssocID="{5A29AADF-DC0C-4E40-9C33-503249C73F99}" presName="spaceBetweenRectangles" presStyleCnt="0"/>
      <dgm:spPr/>
    </dgm:pt>
    <dgm:pt modelId="{1B7E1926-64F2-4C1E-B366-4CAB38660CD8}" type="pres">
      <dgm:prSet presAssocID="{76AEEFEA-D8A5-4200-97F4-8A2EFBC1F271}" presName="composite" presStyleCnt="0"/>
      <dgm:spPr/>
    </dgm:pt>
    <dgm:pt modelId="{7BAFCE09-7373-4DAE-B4A8-12DC9E5C0EE0}" type="pres">
      <dgm:prSet presAssocID="{76AEEFEA-D8A5-4200-97F4-8A2EFBC1F271}" presName="ConnectorPoint" presStyleLbl="lnNode1" presStyleIdx="1" presStyleCnt="3"/>
      <dgm:spPr>
        <a:solidFill>
          <a:schemeClr val="accent5">
            <a:hueOff val="-3379271"/>
            <a:satOff val="-8710"/>
            <a:lumOff val="-5883"/>
            <a:alphaOff val="0"/>
          </a:schemeClr>
        </a:solidFill>
        <a:ln w="6350" cap="flat" cmpd="sng" algn="ctr">
          <a:solidFill>
            <a:schemeClr val="lt1">
              <a:hueOff val="0"/>
              <a:satOff val="0"/>
              <a:lumOff val="0"/>
              <a:alphaOff val="0"/>
            </a:schemeClr>
          </a:solidFill>
          <a:prstDash val="solid"/>
          <a:miter lim="800000"/>
        </a:ln>
        <a:effectLst/>
      </dgm:spPr>
    </dgm:pt>
    <dgm:pt modelId="{A82BEA94-9C97-4872-A6B9-E2619429F472}" type="pres">
      <dgm:prSet presAssocID="{76AEEFEA-D8A5-4200-97F4-8A2EFBC1F271}" presName="DropPinPlaceHolder" presStyleCnt="0"/>
      <dgm:spPr/>
    </dgm:pt>
    <dgm:pt modelId="{64675A06-B118-475B-97BA-B763455F13FA}" type="pres">
      <dgm:prSet presAssocID="{76AEEFEA-D8A5-4200-97F4-8A2EFBC1F271}" presName="DropPin" presStyleLbl="alignNode1" presStyleIdx="1" presStyleCnt="3"/>
      <dgm:spPr/>
    </dgm:pt>
    <dgm:pt modelId="{69270904-5C79-410A-874F-9EBD6A1C80AE}" type="pres">
      <dgm:prSet presAssocID="{76AEEFEA-D8A5-4200-97F4-8A2EFBC1F271}" presName="Ellipse" presStyleLbl="fgAcc1" presStyleIdx="2" presStyleCnt="4"/>
      <dgm:spPr>
        <a:solidFill>
          <a:schemeClr val="lt1">
            <a:alpha val="90000"/>
            <a:hueOff val="0"/>
            <a:satOff val="0"/>
            <a:lumOff val="0"/>
            <a:alphaOff val="0"/>
          </a:schemeClr>
        </a:solidFill>
        <a:ln w="12700" cap="flat" cmpd="sng" algn="ctr">
          <a:noFill/>
          <a:prstDash val="solid"/>
          <a:miter lim="800000"/>
        </a:ln>
        <a:effectLst/>
      </dgm:spPr>
    </dgm:pt>
    <dgm:pt modelId="{CDA0A5EB-2FB1-4EC0-A171-1AD42E21BFB5}" type="pres">
      <dgm:prSet presAssocID="{76AEEFEA-D8A5-4200-97F4-8A2EFBC1F271}" presName="L2TextContainer" presStyleLbl="revTx" presStyleIdx="2" presStyleCnt="6">
        <dgm:presLayoutVars>
          <dgm:bulletEnabled val="1"/>
        </dgm:presLayoutVars>
      </dgm:prSet>
      <dgm:spPr/>
    </dgm:pt>
    <dgm:pt modelId="{95D7287E-CC31-4C11-82A7-7FE10FBC18E0}" type="pres">
      <dgm:prSet presAssocID="{76AEEFEA-D8A5-4200-97F4-8A2EFBC1F271}" presName="L1TextContainer" presStyleLbl="revTx" presStyleIdx="3" presStyleCnt="6">
        <dgm:presLayoutVars>
          <dgm:chMax val="1"/>
          <dgm:chPref val="1"/>
          <dgm:bulletEnabled val="1"/>
        </dgm:presLayoutVars>
      </dgm:prSet>
      <dgm:spPr/>
    </dgm:pt>
    <dgm:pt modelId="{0FFA54FB-D6C1-4662-8F20-3876CFBC1A86}" type="pres">
      <dgm:prSet presAssocID="{76AEEFEA-D8A5-4200-97F4-8A2EFBC1F271}" presName="ConnectLine" presStyleLbl="sibTrans1D1" presStyleIdx="1" presStyleCnt="3"/>
      <dgm:spPr>
        <a:noFill/>
        <a:ln w="12700" cap="flat" cmpd="sng" algn="ctr">
          <a:solidFill>
            <a:schemeClr val="accent5">
              <a:hueOff val="-3379271"/>
              <a:satOff val="-8710"/>
              <a:lumOff val="-5883"/>
              <a:alphaOff val="0"/>
            </a:schemeClr>
          </a:solidFill>
          <a:prstDash val="dash"/>
          <a:miter lim="800000"/>
        </a:ln>
        <a:effectLst/>
      </dgm:spPr>
    </dgm:pt>
    <dgm:pt modelId="{EEF615C3-867A-4E46-87BE-D52265B68EC3}" type="pres">
      <dgm:prSet presAssocID="{76AEEFEA-D8A5-4200-97F4-8A2EFBC1F271}" presName="EmptyPlaceHolder" presStyleCnt="0"/>
      <dgm:spPr/>
    </dgm:pt>
    <dgm:pt modelId="{05E543EA-3065-47DD-B0F0-49285477454D}" type="pres">
      <dgm:prSet presAssocID="{B2B68412-6110-4184-A51F-36EDC75E2C31}" presName="spaceBetweenRectangles" presStyleCnt="0"/>
      <dgm:spPr/>
    </dgm:pt>
    <dgm:pt modelId="{BCD57732-9F1F-4E19-8D6D-F42911473234}" type="pres">
      <dgm:prSet presAssocID="{03DB50C5-F667-4791-9F66-85FAFF0EAA4B}" presName="composite" presStyleCnt="0"/>
      <dgm:spPr/>
    </dgm:pt>
    <dgm:pt modelId="{F0F2DD2F-0B67-4602-A1BC-50E329E85DE0}" type="pres">
      <dgm:prSet presAssocID="{03DB50C5-F667-4791-9F66-85FAFF0EAA4B}" presName="ConnectorPoint" presStyleLbl="lnNode1" presStyleIdx="2" presStyleCnt="3"/>
      <dgm:spPr>
        <a:solidFill>
          <a:schemeClr val="accent5">
            <a:hueOff val="-6758543"/>
            <a:satOff val="-17419"/>
            <a:lumOff val="-11765"/>
            <a:alphaOff val="0"/>
          </a:schemeClr>
        </a:solidFill>
        <a:ln w="6350" cap="flat" cmpd="sng" algn="ctr">
          <a:solidFill>
            <a:schemeClr val="lt1">
              <a:hueOff val="0"/>
              <a:satOff val="0"/>
              <a:lumOff val="0"/>
              <a:alphaOff val="0"/>
            </a:schemeClr>
          </a:solidFill>
          <a:prstDash val="solid"/>
          <a:miter lim="800000"/>
        </a:ln>
        <a:effectLst/>
      </dgm:spPr>
    </dgm:pt>
    <dgm:pt modelId="{E4FAFE86-2662-4C3A-878A-2A6A60B1F13D}" type="pres">
      <dgm:prSet presAssocID="{03DB50C5-F667-4791-9F66-85FAFF0EAA4B}" presName="DropPinPlaceHolder" presStyleCnt="0"/>
      <dgm:spPr/>
    </dgm:pt>
    <dgm:pt modelId="{7F3F43E4-31AC-48FC-A160-BD44519BA70A}" type="pres">
      <dgm:prSet presAssocID="{03DB50C5-F667-4791-9F66-85FAFF0EAA4B}" presName="DropPin" presStyleLbl="alignNode1" presStyleIdx="2" presStyleCnt="3"/>
      <dgm:spPr/>
    </dgm:pt>
    <dgm:pt modelId="{7B450932-DD66-4A20-8D50-A5745A14782C}" type="pres">
      <dgm:prSet presAssocID="{03DB50C5-F667-4791-9F66-85FAFF0EAA4B}" presName="Ellipse" presStyleLbl="fgAcc1" presStyleIdx="3" presStyleCnt="4"/>
      <dgm:spPr>
        <a:solidFill>
          <a:schemeClr val="lt1">
            <a:alpha val="90000"/>
            <a:hueOff val="0"/>
            <a:satOff val="0"/>
            <a:lumOff val="0"/>
            <a:alphaOff val="0"/>
          </a:schemeClr>
        </a:solidFill>
        <a:ln w="12700" cap="flat" cmpd="sng" algn="ctr">
          <a:noFill/>
          <a:prstDash val="solid"/>
          <a:miter lim="800000"/>
        </a:ln>
        <a:effectLst/>
      </dgm:spPr>
    </dgm:pt>
    <dgm:pt modelId="{4D21602A-00C9-4A75-AAB7-7FEC4D7AF6CF}" type="pres">
      <dgm:prSet presAssocID="{03DB50C5-F667-4791-9F66-85FAFF0EAA4B}" presName="L2TextContainer" presStyleLbl="revTx" presStyleIdx="4" presStyleCnt="6">
        <dgm:presLayoutVars>
          <dgm:bulletEnabled val="1"/>
        </dgm:presLayoutVars>
      </dgm:prSet>
      <dgm:spPr/>
    </dgm:pt>
    <dgm:pt modelId="{AD29F56B-0102-4C86-9F44-2BB5AB5B1946}" type="pres">
      <dgm:prSet presAssocID="{03DB50C5-F667-4791-9F66-85FAFF0EAA4B}" presName="L1TextContainer" presStyleLbl="revTx" presStyleIdx="5" presStyleCnt="6" custLinFactNeighborX="92" custLinFactNeighborY="-6816">
        <dgm:presLayoutVars>
          <dgm:chMax val="1"/>
          <dgm:chPref val="1"/>
          <dgm:bulletEnabled val="1"/>
        </dgm:presLayoutVars>
      </dgm:prSet>
      <dgm:spPr/>
    </dgm:pt>
    <dgm:pt modelId="{E78F6755-B424-4DC0-B406-63D2E7E6F0A4}" type="pres">
      <dgm:prSet presAssocID="{03DB50C5-F667-4791-9F66-85FAFF0EAA4B}" presName="ConnectLine" presStyleLbl="sibTrans1D1" presStyleIdx="2" presStyleCnt="3"/>
      <dgm:spPr>
        <a:noFill/>
        <a:ln w="12700" cap="flat" cmpd="sng" algn="ctr">
          <a:solidFill>
            <a:schemeClr val="accent5">
              <a:hueOff val="-6758543"/>
              <a:satOff val="-17419"/>
              <a:lumOff val="-11765"/>
              <a:alphaOff val="0"/>
            </a:schemeClr>
          </a:solidFill>
          <a:prstDash val="dash"/>
          <a:miter lim="800000"/>
        </a:ln>
        <a:effectLst/>
      </dgm:spPr>
    </dgm:pt>
    <dgm:pt modelId="{184A972A-A69F-45E1-9169-015B7F9B3A5C}" type="pres">
      <dgm:prSet presAssocID="{03DB50C5-F667-4791-9F66-85FAFF0EAA4B}" presName="EmptyPlaceHolder" presStyleCnt="0"/>
      <dgm:spPr/>
    </dgm:pt>
  </dgm:ptLst>
  <dgm:cxnLst>
    <dgm:cxn modelId="{92E3EA0A-32B4-43A5-97F9-B9F6CE2FBCDC}" srcId="{4B06BBB7-C197-47BA-A54B-7588EEEB46DC}" destId="{76AEEFEA-D8A5-4200-97F4-8A2EFBC1F271}" srcOrd="1" destOrd="0" parTransId="{5EF7642D-659C-4E96-BF59-C113DAE3CFD6}" sibTransId="{B2B68412-6110-4184-A51F-36EDC75E2C31}"/>
    <dgm:cxn modelId="{2C79AA2E-F18B-49D2-98C8-E8A7C1560F11}" srcId="{76AEEFEA-D8A5-4200-97F4-8A2EFBC1F271}" destId="{605C6124-81F1-4DDD-B46D-970455717E3F}" srcOrd="0" destOrd="0" parTransId="{56432606-0445-4709-B9D4-DC09C8C41C50}" sibTransId="{B2987467-DB87-4C26-A1DA-CBC4826ED9CB}"/>
    <dgm:cxn modelId="{624E1640-DF99-4D49-939E-249134B0B770}" type="presOf" srcId="{84DA07F5-824A-4B16-ACC5-E3DEC7EDDB0C}" destId="{4D21602A-00C9-4A75-AAB7-7FEC4D7AF6CF}" srcOrd="0" destOrd="0" presId="urn:microsoft.com/office/officeart/2017/3/layout/DropPinTimeline"/>
    <dgm:cxn modelId="{CF1E9640-4753-4B0D-B532-90B0F99F748B}" type="presOf" srcId="{76AEEFEA-D8A5-4200-97F4-8A2EFBC1F271}" destId="{95D7287E-CC31-4C11-82A7-7FE10FBC18E0}" srcOrd="0" destOrd="0" presId="urn:microsoft.com/office/officeart/2017/3/layout/DropPinTimeline"/>
    <dgm:cxn modelId="{7BCDDC5C-2ECA-4CE9-95FF-C7359182E3A3}" type="presOf" srcId="{605C6124-81F1-4DDD-B46D-970455717E3F}" destId="{CDA0A5EB-2FB1-4EC0-A171-1AD42E21BFB5}" srcOrd="0" destOrd="0" presId="urn:microsoft.com/office/officeart/2017/3/layout/DropPinTimeline"/>
    <dgm:cxn modelId="{1BB60643-ACAE-446A-B665-F2ED24C2E10F}" srcId="{38A9E78D-8B56-4C0F-B45D-FB93E027432B}" destId="{AD90D6FF-5014-4598-A240-498D2B57EDE4}" srcOrd="0" destOrd="0" parTransId="{1A6AAA10-D3A1-44B8-B6B8-E3CF43A2AD30}" sibTransId="{2313B48C-B88D-4A79-99DA-9600514AE946}"/>
    <dgm:cxn modelId="{B6E58A76-9E0E-4BB9-9623-DDB5B8F50E45}" type="presOf" srcId="{03DB50C5-F667-4791-9F66-85FAFF0EAA4B}" destId="{AD29F56B-0102-4C86-9F44-2BB5AB5B1946}" srcOrd="0" destOrd="0" presId="urn:microsoft.com/office/officeart/2017/3/layout/DropPinTimeline"/>
    <dgm:cxn modelId="{BC41797C-1DC5-4AAD-8AAB-C18A7622A271}" srcId="{03DB50C5-F667-4791-9F66-85FAFF0EAA4B}" destId="{84DA07F5-824A-4B16-ACC5-E3DEC7EDDB0C}" srcOrd="0" destOrd="0" parTransId="{3085D729-5D7E-49CA-A2B0-40A7DB37B383}" sibTransId="{EF59B5B3-847B-4B66-BC7C-1439085540D0}"/>
    <dgm:cxn modelId="{D871428C-1B3E-4C70-9515-1EFBDAEDE194}" srcId="{4B06BBB7-C197-47BA-A54B-7588EEEB46DC}" destId="{03DB50C5-F667-4791-9F66-85FAFF0EAA4B}" srcOrd="2" destOrd="0" parTransId="{B6854567-32CF-4DA1-8727-14DD00DB47C9}" sibTransId="{39BA967D-509C-4C62-AC94-7D095D9B1019}"/>
    <dgm:cxn modelId="{D9B99190-D685-42AD-8861-CE038613EDC3}" type="presOf" srcId="{4B06BBB7-C197-47BA-A54B-7588EEEB46DC}" destId="{9FB3B195-0123-48BE-8972-DB8DF9E8C3C7}" srcOrd="0" destOrd="0" presId="urn:microsoft.com/office/officeart/2017/3/layout/DropPinTimeline"/>
    <dgm:cxn modelId="{349C68BF-6F0B-442C-B91E-16590238228A}" type="presOf" srcId="{AD90D6FF-5014-4598-A240-498D2B57EDE4}" destId="{3C1A6425-A0A7-42EC-9896-D73527BA7C42}" srcOrd="0" destOrd="0" presId="urn:microsoft.com/office/officeart/2017/3/layout/DropPinTimeline"/>
    <dgm:cxn modelId="{73CCD2C2-E1AE-479E-816E-7754B2BECE3B}" srcId="{4B06BBB7-C197-47BA-A54B-7588EEEB46DC}" destId="{38A9E78D-8B56-4C0F-B45D-FB93E027432B}" srcOrd="0" destOrd="0" parTransId="{90794009-E1C3-4358-83C5-4EBAFE3A0249}" sibTransId="{5A29AADF-DC0C-4E40-9C33-503249C73F99}"/>
    <dgm:cxn modelId="{DCE8CCCA-6E90-4149-A516-8C595CB6FF24}" type="presOf" srcId="{38A9E78D-8B56-4C0F-B45D-FB93E027432B}" destId="{77ECEA4F-9719-4B1D-8A05-E84838518557}" srcOrd="0" destOrd="0" presId="urn:microsoft.com/office/officeart/2017/3/layout/DropPinTimeline"/>
    <dgm:cxn modelId="{F51F1269-9B10-4B9E-9686-01A474483195}" type="presParOf" srcId="{9FB3B195-0123-48BE-8972-DB8DF9E8C3C7}" destId="{A1AE1621-6F57-4CC3-9D66-8A750D2FBF02}" srcOrd="0" destOrd="0" presId="urn:microsoft.com/office/officeart/2017/3/layout/DropPinTimeline"/>
    <dgm:cxn modelId="{6264B9C4-68D3-447C-81F5-89739B94C2E7}" type="presParOf" srcId="{9FB3B195-0123-48BE-8972-DB8DF9E8C3C7}" destId="{70126B56-B0F4-4E4E-B182-77BC77A1E966}" srcOrd="1" destOrd="0" presId="urn:microsoft.com/office/officeart/2017/3/layout/DropPinTimeline"/>
    <dgm:cxn modelId="{C830F37E-6079-43FE-A3C2-14828A6B7D09}" type="presParOf" srcId="{70126B56-B0F4-4E4E-B182-77BC77A1E966}" destId="{027179E7-C0D2-4C6B-9BF0-C5C9100A2E14}" srcOrd="0" destOrd="0" presId="urn:microsoft.com/office/officeart/2017/3/layout/DropPinTimeline"/>
    <dgm:cxn modelId="{BB15BD56-E002-4A74-B708-FF90CD8B620A}" type="presParOf" srcId="{027179E7-C0D2-4C6B-9BF0-C5C9100A2E14}" destId="{75F8BF65-B843-4D75-974D-A6C1BC41990B}" srcOrd="0" destOrd="0" presId="urn:microsoft.com/office/officeart/2017/3/layout/DropPinTimeline"/>
    <dgm:cxn modelId="{1234B29E-2DEC-49E4-BFDC-9570218799A7}" type="presParOf" srcId="{027179E7-C0D2-4C6B-9BF0-C5C9100A2E14}" destId="{86CB6A08-3B3A-4F48-93A9-DE765206A7CD}" srcOrd="1" destOrd="0" presId="urn:microsoft.com/office/officeart/2017/3/layout/DropPinTimeline"/>
    <dgm:cxn modelId="{AB7B515A-544D-488A-A72C-0630291B5037}" type="presParOf" srcId="{86CB6A08-3B3A-4F48-93A9-DE765206A7CD}" destId="{E4950BAE-EBE5-4914-8910-C4D3AAA721CB}" srcOrd="0" destOrd="0" presId="urn:microsoft.com/office/officeart/2017/3/layout/DropPinTimeline"/>
    <dgm:cxn modelId="{F6F768A8-4A7E-4CE1-B61A-B09A1F29612C}" type="presParOf" srcId="{86CB6A08-3B3A-4F48-93A9-DE765206A7CD}" destId="{234892FD-D88C-47E1-8653-448C4D1DAE55}" srcOrd="1" destOrd="0" presId="urn:microsoft.com/office/officeart/2017/3/layout/DropPinTimeline"/>
    <dgm:cxn modelId="{EEA961E6-4117-486E-8C0B-5C34707C63A9}" type="presParOf" srcId="{027179E7-C0D2-4C6B-9BF0-C5C9100A2E14}" destId="{3C1A6425-A0A7-42EC-9896-D73527BA7C42}" srcOrd="2" destOrd="0" presId="urn:microsoft.com/office/officeart/2017/3/layout/DropPinTimeline"/>
    <dgm:cxn modelId="{C063E935-465E-40A4-89FE-D687212BE422}" type="presParOf" srcId="{027179E7-C0D2-4C6B-9BF0-C5C9100A2E14}" destId="{77ECEA4F-9719-4B1D-8A05-E84838518557}" srcOrd="3" destOrd="0" presId="urn:microsoft.com/office/officeart/2017/3/layout/DropPinTimeline"/>
    <dgm:cxn modelId="{7FE32DBC-70ED-4476-BF54-A7BCD660BEF2}" type="presParOf" srcId="{027179E7-C0D2-4C6B-9BF0-C5C9100A2E14}" destId="{1B967AE7-876D-49F7-83DC-4E9C89898B3F}" srcOrd="4" destOrd="0" presId="urn:microsoft.com/office/officeart/2017/3/layout/DropPinTimeline"/>
    <dgm:cxn modelId="{FEBCD9E0-8AC0-4B6C-B40F-155894D60289}" type="presParOf" srcId="{027179E7-C0D2-4C6B-9BF0-C5C9100A2E14}" destId="{CC600197-69BC-43FC-9BBB-18A4F4DF0B51}" srcOrd="5" destOrd="0" presId="urn:microsoft.com/office/officeart/2017/3/layout/DropPinTimeline"/>
    <dgm:cxn modelId="{DCE0C421-7987-44D1-A90C-18D20DD0000C}" type="presParOf" srcId="{70126B56-B0F4-4E4E-B182-77BC77A1E966}" destId="{C444CF77-B82F-42CB-9262-E4207E9AABE5}" srcOrd="1" destOrd="0" presId="urn:microsoft.com/office/officeart/2017/3/layout/DropPinTimeline"/>
    <dgm:cxn modelId="{04FF5667-937E-4BC9-8A79-F529B861A9F9}" type="presParOf" srcId="{70126B56-B0F4-4E4E-B182-77BC77A1E966}" destId="{1B7E1926-64F2-4C1E-B366-4CAB38660CD8}" srcOrd="2" destOrd="0" presId="urn:microsoft.com/office/officeart/2017/3/layout/DropPinTimeline"/>
    <dgm:cxn modelId="{1E0D76BA-627F-491F-9644-0C44A6C48D58}" type="presParOf" srcId="{1B7E1926-64F2-4C1E-B366-4CAB38660CD8}" destId="{7BAFCE09-7373-4DAE-B4A8-12DC9E5C0EE0}" srcOrd="0" destOrd="0" presId="urn:microsoft.com/office/officeart/2017/3/layout/DropPinTimeline"/>
    <dgm:cxn modelId="{57C46993-7660-4970-903C-9406019009EB}" type="presParOf" srcId="{1B7E1926-64F2-4C1E-B366-4CAB38660CD8}" destId="{A82BEA94-9C97-4872-A6B9-E2619429F472}" srcOrd="1" destOrd="0" presId="urn:microsoft.com/office/officeart/2017/3/layout/DropPinTimeline"/>
    <dgm:cxn modelId="{0ED45E4B-2626-4020-95F7-F75F06128AC0}" type="presParOf" srcId="{A82BEA94-9C97-4872-A6B9-E2619429F472}" destId="{64675A06-B118-475B-97BA-B763455F13FA}" srcOrd="0" destOrd="0" presId="urn:microsoft.com/office/officeart/2017/3/layout/DropPinTimeline"/>
    <dgm:cxn modelId="{F3576D54-2852-4BF0-94DE-1F8BA34A428D}" type="presParOf" srcId="{A82BEA94-9C97-4872-A6B9-E2619429F472}" destId="{69270904-5C79-410A-874F-9EBD6A1C80AE}" srcOrd="1" destOrd="0" presId="urn:microsoft.com/office/officeart/2017/3/layout/DropPinTimeline"/>
    <dgm:cxn modelId="{0C978E62-AFE5-4791-B734-3F4C927D5BB5}" type="presParOf" srcId="{1B7E1926-64F2-4C1E-B366-4CAB38660CD8}" destId="{CDA0A5EB-2FB1-4EC0-A171-1AD42E21BFB5}" srcOrd="2" destOrd="0" presId="urn:microsoft.com/office/officeart/2017/3/layout/DropPinTimeline"/>
    <dgm:cxn modelId="{D2476AFF-6EDF-4115-8598-43EB59F68087}" type="presParOf" srcId="{1B7E1926-64F2-4C1E-B366-4CAB38660CD8}" destId="{95D7287E-CC31-4C11-82A7-7FE10FBC18E0}" srcOrd="3" destOrd="0" presId="urn:microsoft.com/office/officeart/2017/3/layout/DropPinTimeline"/>
    <dgm:cxn modelId="{CF62C18C-6D71-4F1E-BD9B-3FA3847C03B6}" type="presParOf" srcId="{1B7E1926-64F2-4C1E-B366-4CAB38660CD8}" destId="{0FFA54FB-D6C1-4662-8F20-3876CFBC1A86}" srcOrd="4" destOrd="0" presId="urn:microsoft.com/office/officeart/2017/3/layout/DropPinTimeline"/>
    <dgm:cxn modelId="{FB76DA7D-E5E3-453B-A674-8E0FFCFD05FE}" type="presParOf" srcId="{1B7E1926-64F2-4C1E-B366-4CAB38660CD8}" destId="{EEF615C3-867A-4E46-87BE-D52265B68EC3}" srcOrd="5" destOrd="0" presId="urn:microsoft.com/office/officeart/2017/3/layout/DropPinTimeline"/>
    <dgm:cxn modelId="{8A15EBAE-F65E-4991-AF63-30374FA275CF}" type="presParOf" srcId="{70126B56-B0F4-4E4E-B182-77BC77A1E966}" destId="{05E543EA-3065-47DD-B0F0-49285477454D}" srcOrd="3" destOrd="0" presId="urn:microsoft.com/office/officeart/2017/3/layout/DropPinTimeline"/>
    <dgm:cxn modelId="{D5A13B72-97EA-4F23-AF00-4B26F70CE000}" type="presParOf" srcId="{70126B56-B0F4-4E4E-B182-77BC77A1E966}" destId="{BCD57732-9F1F-4E19-8D6D-F42911473234}" srcOrd="4" destOrd="0" presId="urn:microsoft.com/office/officeart/2017/3/layout/DropPinTimeline"/>
    <dgm:cxn modelId="{8343B712-59C4-479B-950B-EA25729BB4A5}" type="presParOf" srcId="{BCD57732-9F1F-4E19-8D6D-F42911473234}" destId="{F0F2DD2F-0B67-4602-A1BC-50E329E85DE0}" srcOrd="0" destOrd="0" presId="urn:microsoft.com/office/officeart/2017/3/layout/DropPinTimeline"/>
    <dgm:cxn modelId="{394FBFAD-7ACA-4A20-953D-135B79EFAC0A}" type="presParOf" srcId="{BCD57732-9F1F-4E19-8D6D-F42911473234}" destId="{E4FAFE86-2662-4C3A-878A-2A6A60B1F13D}" srcOrd="1" destOrd="0" presId="urn:microsoft.com/office/officeart/2017/3/layout/DropPinTimeline"/>
    <dgm:cxn modelId="{FFBA68A7-5A08-4083-AA36-45814B1B0E81}" type="presParOf" srcId="{E4FAFE86-2662-4C3A-878A-2A6A60B1F13D}" destId="{7F3F43E4-31AC-48FC-A160-BD44519BA70A}" srcOrd="0" destOrd="0" presId="urn:microsoft.com/office/officeart/2017/3/layout/DropPinTimeline"/>
    <dgm:cxn modelId="{A905E784-D9E5-40D1-BBC8-356A855758B8}" type="presParOf" srcId="{E4FAFE86-2662-4C3A-878A-2A6A60B1F13D}" destId="{7B450932-DD66-4A20-8D50-A5745A14782C}" srcOrd="1" destOrd="0" presId="urn:microsoft.com/office/officeart/2017/3/layout/DropPinTimeline"/>
    <dgm:cxn modelId="{685A9B72-5D01-4392-B23F-BA5956F4A0A2}" type="presParOf" srcId="{BCD57732-9F1F-4E19-8D6D-F42911473234}" destId="{4D21602A-00C9-4A75-AAB7-7FEC4D7AF6CF}" srcOrd="2" destOrd="0" presId="urn:microsoft.com/office/officeart/2017/3/layout/DropPinTimeline"/>
    <dgm:cxn modelId="{4F790F9C-356A-4C9B-84D3-F644DD07B6F1}" type="presParOf" srcId="{BCD57732-9F1F-4E19-8D6D-F42911473234}" destId="{AD29F56B-0102-4C86-9F44-2BB5AB5B1946}" srcOrd="3" destOrd="0" presId="urn:microsoft.com/office/officeart/2017/3/layout/DropPinTimeline"/>
    <dgm:cxn modelId="{911D18F1-7D2A-4B06-A610-6CF61CCB679E}" type="presParOf" srcId="{BCD57732-9F1F-4E19-8D6D-F42911473234}" destId="{E78F6755-B424-4DC0-B406-63D2E7E6F0A4}" srcOrd="4" destOrd="0" presId="urn:microsoft.com/office/officeart/2017/3/layout/DropPinTimeline"/>
    <dgm:cxn modelId="{2F920029-2643-4F5E-AA30-03F74C71A32D}" type="presParOf" srcId="{BCD57732-9F1F-4E19-8D6D-F42911473234}" destId="{184A972A-A69F-45E1-9169-015B7F9B3A5C}" srcOrd="5" destOrd="0" presId="urn:microsoft.com/office/officeart/2017/3/layout/DropPin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B06BBB7-C197-47BA-A54B-7588EEEB46DC}" type="doc">
      <dgm:prSet loTypeId="urn:microsoft.com/office/officeart/2017/3/layout/DropPinTimeline" loCatId="process" qsTypeId="urn:microsoft.com/office/officeart/2005/8/quickstyle/simple1" qsCatId="simple" csTypeId="urn:microsoft.com/office/officeart/2005/8/colors/colorful5" csCatId="colorful" phldr="1"/>
      <dgm:spPr/>
      <dgm:t>
        <a:bodyPr/>
        <a:lstStyle/>
        <a:p>
          <a:endParaRPr lang="en-US"/>
        </a:p>
      </dgm:t>
    </dgm:pt>
    <dgm:pt modelId="{38A9E78D-8B56-4C0F-B45D-FB93E027432B}">
      <dgm:prSet/>
      <dgm:spPr/>
      <dgm:t>
        <a:bodyPr/>
        <a:lstStyle/>
        <a:p>
          <a:pPr>
            <a:defRPr b="1"/>
          </a:pPr>
          <a:r>
            <a:rPr lang="en-US" dirty="0"/>
            <a:t>    24 November 2021</a:t>
          </a:r>
        </a:p>
      </dgm:t>
    </dgm:pt>
    <dgm:pt modelId="{90794009-E1C3-4358-83C5-4EBAFE3A0249}" type="parTrans" cxnId="{73CCD2C2-E1AE-479E-816E-7754B2BECE3B}">
      <dgm:prSet/>
      <dgm:spPr/>
      <dgm:t>
        <a:bodyPr/>
        <a:lstStyle/>
        <a:p>
          <a:endParaRPr lang="en-US"/>
        </a:p>
      </dgm:t>
    </dgm:pt>
    <dgm:pt modelId="{5A29AADF-DC0C-4E40-9C33-503249C73F99}" type="sibTrans" cxnId="{73CCD2C2-E1AE-479E-816E-7754B2BECE3B}">
      <dgm:prSet/>
      <dgm:spPr/>
      <dgm:t>
        <a:bodyPr/>
        <a:lstStyle/>
        <a:p>
          <a:endParaRPr lang="en-US"/>
        </a:p>
      </dgm:t>
    </dgm:pt>
    <dgm:pt modelId="{AD90D6FF-5014-4598-A240-498D2B57EDE4}">
      <dgm:prSet/>
      <dgm:spPr/>
      <dgm:t>
        <a:bodyPr/>
        <a:lstStyle/>
        <a:p>
          <a:r>
            <a:rPr lang="en-US" dirty="0"/>
            <a:t>CMC – SSHD continues to resist stay and does not disclose the material differences between the claims. Foster J lifts the stay and joins claims noting that “</a:t>
          </a:r>
          <a:r>
            <a:rPr lang="en-US" i="1" dirty="0"/>
            <a:t>although a strongly worded resistance by way of AOS was filed by the SSHD, the basis upon which the claim was initially resisted is incapable of being maintained</a:t>
          </a:r>
          <a:r>
            <a:rPr lang="en-US" dirty="0"/>
            <a:t>” and that it had become clear that the claims are not coterminous. </a:t>
          </a:r>
        </a:p>
      </dgm:t>
    </dgm:pt>
    <dgm:pt modelId="{1A6AAA10-D3A1-44B8-B6B8-E3CF43A2AD30}" type="parTrans" cxnId="{1BB60643-ACAE-446A-B665-F2ED24C2E10F}">
      <dgm:prSet/>
      <dgm:spPr/>
      <dgm:t>
        <a:bodyPr/>
        <a:lstStyle/>
        <a:p>
          <a:endParaRPr lang="en-US"/>
        </a:p>
      </dgm:t>
    </dgm:pt>
    <dgm:pt modelId="{2313B48C-B88D-4A79-99DA-9600514AE946}" type="sibTrans" cxnId="{1BB60643-ACAE-446A-B665-F2ED24C2E10F}">
      <dgm:prSet/>
      <dgm:spPr/>
      <dgm:t>
        <a:bodyPr/>
        <a:lstStyle/>
        <a:p>
          <a:endParaRPr lang="en-US"/>
        </a:p>
      </dgm:t>
    </dgm:pt>
    <dgm:pt modelId="{76AEEFEA-D8A5-4200-97F4-8A2EFBC1F271}">
      <dgm:prSet/>
      <dgm:spPr/>
      <dgm:t>
        <a:bodyPr/>
        <a:lstStyle/>
        <a:p>
          <a:pPr>
            <a:defRPr b="1"/>
          </a:pPr>
          <a:r>
            <a:rPr lang="en-US" dirty="0"/>
            <a:t>25 - 28  January 2022 &amp; 25 March 2022</a:t>
          </a:r>
        </a:p>
      </dgm:t>
    </dgm:pt>
    <dgm:pt modelId="{5EF7642D-659C-4E96-BF59-C113DAE3CFD6}" type="parTrans" cxnId="{92E3EA0A-32B4-43A5-97F9-B9F6CE2FBCDC}">
      <dgm:prSet/>
      <dgm:spPr/>
      <dgm:t>
        <a:bodyPr/>
        <a:lstStyle/>
        <a:p>
          <a:endParaRPr lang="en-US"/>
        </a:p>
      </dgm:t>
    </dgm:pt>
    <dgm:pt modelId="{B2B68412-6110-4184-A51F-36EDC75E2C31}" type="sibTrans" cxnId="{92E3EA0A-32B4-43A5-97F9-B9F6CE2FBCDC}">
      <dgm:prSet/>
      <dgm:spPr/>
      <dgm:t>
        <a:bodyPr/>
        <a:lstStyle/>
        <a:p>
          <a:endParaRPr lang="en-US"/>
        </a:p>
      </dgm:t>
    </dgm:pt>
    <dgm:pt modelId="{605C6124-81F1-4DDD-B46D-970455717E3F}">
      <dgm:prSet/>
      <dgm:spPr/>
      <dgm:t>
        <a:bodyPr/>
        <a:lstStyle/>
        <a:p>
          <a:r>
            <a:rPr lang="en-US" dirty="0"/>
            <a:t>Substantive hearing on 25 – 28 January 2022. Judgment given on 25 March 3033 finding the SSHD’s policy unlawful on numerous grounds. Court orders consequential hearing, to among other things, consider issue of the Defendant’s breach of the </a:t>
          </a:r>
          <a:r>
            <a:rPr lang="en-US" dirty="0" err="1"/>
            <a:t>candour</a:t>
          </a:r>
          <a:r>
            <a:rPr lang="en-US" dirty="0"/>
            <a:t> duty.</a:t>
          </a:r>
        </a:p>
      </dgm:t>
    </dgm:pt>
    <dgm:pt modelId="{56432606-0445-4709-B9D4-DC09C8C41C50}" type="parTrans" cxnId="{2C79AA2E-F18B-49D2-98C8-E8A7C1560F11}">
      <dgm:prSet/>
      <dgm:spPr/>
      <dgm:t>
        <a:bodyPr/>
        <a:lstStyle/>
        <a:p>
          <a:endParaRPr lang="en-US"/>
        </a:p>
      </dgm:t>
    </dgm:pt>
    <dgm:pt modelId="{B2987467-DB87-4C26-A1DA-CBC4826ED9CB}" type="sibTrans" cxnId="{2C79AA2E-F18B-49D2-98C8-E8A7C1560F11}">
      <dgm:prSet/>
      <dgm:spPr/>
      <dgm:t>
        <a:bodyPr/>
        <a:lstStyle/>
        <a:p>
          <a:endParaRPr lang="en-US"/>
        </a:p>
      </dgm:t>
    </dgm:pt>
    <dgm:pt modelId="{03DB50C5-F667-4791-9F66-85FAFF0EAA4B}">
      <dgm:prSet/>
      <dgm:spPr/>
      <dgm:t>
        <a:bodyPr/>
        <a:lstStyle/>
        <a:p>
          <a:pPr>
            <a:defRPr b="1"/>
          </a:pPr>
          <a:r>
            <a:rPr lang="en-US" dirty="0"/>
            <a:t> 14 October 2022</a:t>
          </a:r>
        </a:p>
      </dgm:t>
    </dgm:pt>
    <dgm:pt modelId="{B6854567-32CF-4DA1-8727-14DD00DB47C9}" type="parTrans" cxnId="{D871428C-1B3E-4C70-9515-1EFBDAEDE194}">
      <dgm:prSet/>
      <dgm:spPr/>
      <dgm:t>
        <a:bodyPr/>
        <a:lstStyle/>
        <a:p>
          <a:endParaRPr lang="en-US"/>
        </a:p>
      </dgm:t>
    </dgm:pt>
    <dgm:pt modelId="{39BA967D-509C-4C62-AC94-7D095D9B1019}" type="sibTrans" cxnId="{D871428C-1B3E-4C70-9515-1EFBDAEDE194}">
      <dgm:prSet/>
      <dgm:spPr/>
      <dgm:t>
        <a:bodyPr/>
        <a:lstStyle/>
        <a:p>
          <a:endParaRPr lang="en-US"/>
        </a:p>
      </dgm:t>
    </dgm:pt>
    <dgm:pt modelId="{84DA07F5-824A-4B16-ACC5-E3DEC7EDDB0C}">
      <dgm:prSet/>
      <dgm:spPr/>
      <dgm:t>
        <a:bodyPr/>
        <a:lstStyle/>
        <a:p>
          <a:r>
            <a:rPr lang="en-US" dirty="0"/>
            <a:t>,</a:t>
          </a:r>
        </a:p>
      </dgm:t>
    </dgm:pt>
    <dgm:pt modelId="{3085D729-5D7E-49CA-A2B0-40A7DB37B383}" type="parTrans" cxnId="{BC41797C-1DC5-4AAD-8AAB-C18A7622A271}">
      <dgm:prSet/>
      <dgm:spPr/>
      <dgm:t>
        <a:bodyPr/>
        <a:lstStyle/>
        <a:p>
          <a:endParaRPr lang="en-US"/>
        </a:p>
      </dgm:t>
    </dgm:pt>
    <dgm:pt modelId="{EF59B5B3-847B-4B66-BC7C-1439085540D0}" type="sibTrans" cxnId="{BC41797C-1DC5-4AAD-8AAB-C18A7622A271}">
      <dgm:prSet/>
      <dgm:spPr/>
      <dgm:t>
        <a:bodyPr/>
        <a:lstStyle/>
        <a:p>
          <a:endParaRPr lang="en-US"/>
        </a:p>
      </dgm:t>
    </dgm:pt>
    <dgm:pt modelId="{9FB3B195-0123-48BE-8972-DB8DF9E8C3C7}" type="pres">
      <dgm:prSet presAssocID="{4B06BBB7-C197-47BA-A54B-7588EEEB46DC}" presName="root" presStyleCnt="0">
        <dgm:presLayoutVars>
          <dgm:chMax/>
          <dgm:chPref/>
          <dgm:animLvl val="lvl"/>
        </dgm:presLayoutVars>
      </dgm:prSet>
      <dgm:spPr/>
    </dgm:pt>
    <dgm:pt modelId="{A1AE1621-6F57-4CC3-9D66-8A750D2FBF02}" type="pres">
      <dgm:prSet presAssocID="{4B06BBB7-C197-47BA-A54B-7588EEEB46DC}" presName="divider" presStyleLbl="fgAcc1" presStyleIdx="0" presStyleCnt="4"/>
      <dgm:spPr>
        <a:solidFill>
          <a:schemeClr val="lt1">
            <a:alpha val="90000"/>
            <a:hueOff val="0"/>
            <a:satOff val="0"/>
            <a:lumOff val="0"/>
            <a:alphaOff val="0"/>
          </a:schemeClr>
        </a:solidFill>
        <a:ln w="19050" cap="flat" cmpd="sng" algn="ctr">
          <a:solidFill>
            <a:schemeClr val="accent5">
              <a:hueOff val="0"/>
              <a:satOff val="0"/>
              <a:lumOff val="0"/>
              <a:alphaOff val="0"/>
            </a:schemeClr>
          </a:solidFill>
          <a:prstDash val="solid"/>
          <a:miter lim="800000"/>
          <a:tailEnd type="triangle" w="lg" len="lg"/>
        </a:ln>
        <a:effectLst/>
      </dgm:spPr>
    </dgm:pt>
    <dgm:pt modelId="{70126B56-B0F4-4E4E-B182-77BC77A1E966}" type="pres">
      <dgm:prSet presAssocID="{4B06BBB7-C197-47BA-A54B-7588EEEB46DC}" presName="nodes" presStyleCnt="0">
        <dgm:presLayoutVars>
          <dgm:chMax/>
          <dgm:chPref/>
          <dgm:animLvl val="lvl"/>
        </dgm:presLayoutVars>
      </dgm:prSet>
      <dgm:spPr/>
    </dgm:pt>
    <dgm:pt modelId="{027179E7-C0D2-4C6B-9BF0-C5C9100A2E14}" type="pres">
      <dgm:prSet presAssocID="{38A9E78D-8B56-4C0F-B45D-FB93E027432B}" presName="composite" presStyleCnt="0"/>
      <dgm:spPr/>
    </dgm:pt>
    <dgm:pt modelId="{75F8BF65-B843-4D75-974D-A6C1BC41990B}" type="pres">
      <dgm:prSet presAssocID="{38A9E78D-8B56-4C0F-B45D-FB93E027432B}" presName="ConnectorPoint" presStyleLbl="lnNode1" presStyleIdx="0" presStyleCnt="3"/>
      <dgm:spPr>
        <a:solidFill>
          <a:schemeClr val="accent5">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86CB6A08-3B3A-4F48-93A9-DE765206A7CD}" type="pres">
      <dgm:prSet presAssocID="{38A9E78D-8B56-4C0F-B45D-FB93E027432B}" presName="DropPinPlaceHolder" presStyleCnt="0"/>
      <dgm:spPr/>
    </dgm:pt>
    <dgm:pt modelId="{E4950BAE-EBE5-4914-8910-C4D3AAA721CB}" type="pres">
      <dgm:prSet presAssocID="{38A9E78D-8B56-4C0F-B45D-FB93E027432B}" presName="DropPin" presStyleLbl="alignNode1" presStyleIdx="0" presStyleCnt="3"/>
      <dgm:spPr/>
    </dgm:pt>
    <dgm:pt modelId="{234892FD-D88C-47E1-8653-448C4D1DAE55}" type="pres">
      <dgm:prSet presAssocID="{38A9E78D-8B56-4C0F-B45D-FB93E027432B}" presName="Ellipse" presStyleLbl="fgAcc1" presStyleIdx="1" presStyleCnt="4"/>
      <dgm:spPr>
        <a:solidFill>
          <a:schemeClr val="lt1">
            <a:alpha val="90000"/>
            <a:hueOff val="0"/>
            <a:satOff val="0"/>
            <a:lumOff val="0"/>
            <a:alphaOff val="0"/>
          </a:schemeClr>
        </a:solidFill>
        <a:ln w="12700" cap="flat" cmpd="sng" algn="ctr">
          <a:noFill/>
          <a:prstDash val="solid"/>
          <a:miter lim="800000"/>
        </a:ln>
        <a:effectLst/>
      </dgm:spPr>
    </dgm:pt>
    <dgm:pt modelId="{3C1A6425-A0A7-42EC-9896-D73527BA7C42}" type="pres">
      <dgm:prSet presAssocID="{38A9E78D-8B56-4C0F-B45D-FB93E027432B}" presName="L2TextContainer" presStyleLbl="revTx" presStyleIdx="0" presStyleCnt="6">
        <dgm:presLayoutVars>
          <dgm:bulletEnabled val="1"/>
        </dgm:presLayoutVars>
      </dgm:prSet>
      <dgm:spPr/>
    </dgm:pt>
    <dgm:pt modelId="{77ECEA4F-9719-4B1D-8A05-E84838518557}" type="pres">
      <dgm:prSet presAssocID="{38A9E78D-8B56-4C0F-B45D-FB93E027432B}" presName="L1TextContainer" presStyleLbl="revTx" presStyleIdx="1" presStyleCnt="6" custScaleX="107536" custScaleY="108719">
        <dgm:presLayoutVars>
          <dgm:chMax val="1"/>
          <dgm:chPref val="1"/>
          <dgm:bulletEnabled val="1"/>
        </dgm:presLayoutVars>
      </dgm:prSet>
      <dgm:spPr/>
    </dgm:pt>
    <dgm:pt modelId="{1B967AE7-876D-49F7-83DC-4E9C89898B3F}" type="pres">
      <dgm:prSet presAssocID="{38A9E78D-8B56-4C0F-B45D-FB93E027432B}" presName="ConnectLine" presStyleLbl="sibTrans1D1" presStyleIdx="0" presStyleCnt="3"/>
      <dgm:spPr>
        <a:noFill/>
        <a:ln w="12700" cap="flat" cmpd="sng" algn="ctr">
          <a:solidFill>
            <a:schemeClr val="accent5">
              <a:hueOff val="0"/>
              <a:satOff val="0"/>
              <a:lumOff val="0"/>
              <a:alphaOff val="0"/>
            </a:schemeClr>
          </a:solidFill>
          <a:prstDash val="dash"/>
          <a:miter lim="800000"/>
        </a:ln>
        <a:effectLst/>
      </dgm:spPr>
    </dgm:pt>
    <dgm:pt modelId="{CC600197-69BC-43FC-9BBB-18A4F4DF0B51}" type="pres">
      <dgm:prSet presAssocID="{38A9E78D-8B56-4C0F-B45D-FB93E027432B}" presName="EmptyPlaceHolder" presStyleCnt="0"/>
      <dgm:spPr/>
    </dgm:pt>
    <dgm:pt modelId="{C444CF77-B82F-42CB-9262-E4207E9AABE5}" type="pres">
      <dgm:prSet presAssocID="{5A29AADF-DC0C-4E40-9C33-503249C73F99}" presName="spaceBetweenRectangles" presStyleCnt="0"/>
      <dgm:spPr/>
    </dgm:pt>
    <dgm:pt modelId="{1B7E1926-64F2-4C1E-B366-4CAB38660CD8}" type="pres">
      <dgm:prSet presAssocID="{76AEEFEA-D8A5-4200-97F4-8A2EFBC1F271}" presName="composite" presStyleCnt="0"/>
      <dgm:spPr/>
    </dgm:pt>
    <dgm:pt modelId="{7BAFCE09-7373-4DAE-B4A8-12DC9E5C0EE0}" type="pres">
      <dgm:prSet presAssocID="{76AEEFEA-D8A5-4200-97F4-8A2EFBC1F271}" presName="ConnectorPoint" presStyleLbl="lnNode1" presStyleIdx="1" presStyleCnt="3"/>
      <dgm:spPr>
        <a:solidFill>
          <a:schemeClr val="accent5">
            <a:hueOff val="-3379271"/>
            <a:satOff val="-8710"/>
            <a:lumOff val="-5883"/>
            <a:alphaOff val="0"/>
          </a:schemeClr>
        </a:solidFill>
        <a:ln w="6350" cap="flat" cmpd="sng" algn="ctr">
          <a:solidFill>
            <a:schemeClr val="lt1">
              <a:hueOff val="0"/>
              <a:satOff val="0"/>
              <a:lumOff val="0"/>
              <a:alphaOff val="0"/>
            </a:schemeClr>
          </a:solidFill>
          <a:prstDash val="solid"/>
          <a:miter lim="800000"/>
        </a:ln>
        <a:effectLst/>
      </dgm:spPr>
    </dgm:pt>
    <dgm:pt modelId="{A82BEA94-9C97-4872-A6B9-E2619429F472}" type="pres">
      <dgm:prSet presAssocID="{76AEEFEA-D8A5-4200-97F4-8A2EFBC1F271}" presName="DropPinPlaceHolder" presStyleCnt="0"/>
      <dgm:spPr/>
    </dgm:pt>
    <dgm:pt modelId="{64675A06-B118-475B-97BA-B763455F13FA}" type="pres">
      <dgm:prSet presAssocID="{76AEEFEA-D8A5-4200-97F4-8A2EFBC1F271}" presName="DropPin" presStyleLbl="alignNode1" presStyleIdx="1" presStyleCnt="3"/>
      <dgm:spPr/>
    </dgm:pt>
    <dgm:pt modelId="{69270904-5C79-410A-874F-9EBD6A1C80AE}" type="pres">
      <dgm:prSet presAssocID="{76AEEFEA-D8A5-4200-97F4-8A2EFBC1F271}" presName="Ellipse" presStyleLbl="fgAcc1" presStyleIdx="2" presStyleCnt="4"/>
      <dgm:spPr>
        <a:solidFill>
          <a:schemeClr val="lt1">
            <a:alpha val="90000"/>
            <a:hueOff val="0"/>
            <a:satOff val="0"/>
            <a:lumOff val="0"/>
            <a:alphaOff val="0"/>
          </a:schemeClr>
        </a:solidFill>
        <a:ln w="12700" cap="flat" cmpd="sng" algn="ctr">
          <a:noFill/>
          <a:prstDash val="solid"/>
          <a:miter lim="800000"/>
        </a:ln>
        <a:effectLst/>
      </dgm:spPr>
    </dgm:pt>
    <dgm:pt modelId="{CDA0A5EB-2FB1-4EC0-A171-1AD42E21BFB5}" type="pres">
      <dgm:prSet presAssocID="{76AEEFEA-D8A5-4200-97F4-8A2EFBC1F271}" presName="L2TextContainer" presStyleLbl="revTx" presStyleIdx="2" presStyleCnt="6">
        <dgm:presLayoutVars>
          <dgm:bulletEnabled val="1"/>
        </dgm:presLayoutVars>
      </dgm:prSet>
      <dgm:spPr/>
    </dgm:pt>
    <dgm:pt modelId="{95D7287E-CC31-4C11-82A7-7FE10FBC18E0}" type="pres">
      <dgm:prSet presAssocID="{76AEEFEA-D8A5-4200-97F4-8A2EFBC1F271}" presName="L1TextContainer" presStyleLbl="revTx" presStyleIdx="3" presStyleCnt="6">
        <dgm:presLayoutVars>
          <dgm:chMax val="1"/>
          <dgm:chPref val="1"/>
          <dgm:bulletEnabled val="1"/>
        </dgm:presLayoutVars>
      </dgm:prSet>
      <dgm:spPr/>
    </dgm:pt>
    <dgm:pt modelId="{0FFA54FB-D6C1-4662-8F20-3876CFBC1A86}" type="pres">
      <dgm:prSet presAssocID="{76AEEFEA-D8A5-4200-97F4-8A2EFBC1F271}" presName="ConnectLine" presStyleLbl="sibTrans1D1" presStyleIdx="1" presStyleCnt="3"/>
      <dgm:spPr>
        <a:noFill/>
        <a:ln w="12700" cap="flat" cmpd="sng" algn="ctr">
          <a:solidFill>
            <a:schemeClr val="accent5">
              <a:hueOff val="-3379271"/>
              <a:satOff val="-8710"/>
              <a:lumOff val="-5883"/>
              <a:alphaOff val="0"/>
            </a:schemeClr>
          </a:solidFill>
          <a:prstDash val="dash"/>
          <a:miter lim="800000"/>
        </a:ln>
        <a:effectLst/>
      </dgm:spPr>
    </dgm:pt>
    <dgm:pt modelId="{EEF615C3-867A-4E46-87BE-D52265B68EC3}" type="pres">
      <dgm:prSet presAssocID="{76AEEFEA-D8A5-4200-97F4-8A2EFBC1F271}" presName="EmptyPlaceHolder" presStyleCnt="0"/>
      <dgm:spPr/>
    </dgm:pt>
    <dgm:pt modelId="{05E543EA-3065-47DD-B0F0-49285477454D}" type="pres">
      <dgm:prSet presAssocID="{B2B68412-6110-4184-A51F-36EDC75E2C31}" presName="spaceBetweenRectangles" presStyleCnt="0"/>
      <dgm:spPr/>
    </dgm:pt>
    <dgm:pt modelId="{BCD57732-9F1F-4E19-8D6D-F42911473234}" type="pres">
      <dgm:prSet presAssocID="{03DB50C5-F667-4791-9F66-85FAFF0EAA4B}" presName="composite" presStyleCnt="0"/>
      <dgm:spPr/>
    </dgm:pt>
    <dgm:pt modelId="{F0F2DD2F-0B67-4602-A1BC-50E329E85DE0}" type="pres">
      <dgm:prSet presAssocID="{03DB50C5-F667-4791-9F66-85FAFF0EAA4B}" presName="ConnectorPoint" presStyleLbl="lnNode1" presStyleIdx="2" presStyleCnt="3"/>
      <dgm:spPr>
        <a:solidFill>
          <a:schemeClr val="accent5">
            <a:hueOff val="-6758543"/>
            <a:satOff val="-17419"/>
            <a:lumOff val="-11765"/>
            <a:alphaOff val="0"/>
          </a:schemeClr>
        </a:solidFill>
        <a:ln w="6350" cap="flat" cmpd="sng" algn="ctr">
          <a:solidFill>
            <a:schemeClr val="lt1">
              <a:hueOff val="0"/>
              <a:satOff val="0"/>
              <a:lumOff val="0"/>
              <a:alphaOff val="0"/>
            </a:schemeClr>
          </a:solidFill>
          <a:prstDash val="solid"/>
          <a:miter lim="800000"/>
        </a:ln>
        <a:effectLst/>
      </dgm:spPr>
    </dgm:pt>
    <dgm:pt modelId="{E4FAFE86-2662-4C3A-878A-2A6A60B1F13D}" type="pres">
      <dgm:prSet presAssocID="{03DB50C5-F667-4791-9F66-85FAFF0EAA4B}" presName="DropPinPlaceHolder" presStyleCnt="0"/>
      <dgm:spPr/>
    </dgm:pt>
    <dgm:pt modelId="{7F3F43E4-31AC-48FC-A160-BD44519BA70A}" type="pres">
      <dgm:prSet presAssocID="{03DB50C5-F667-4791-9F66-85FAFF0EAA4B}" presName="DropPin" presStyleLbl="alignNode1" presStyleIdx="2" presStyleCnt="3"/>
      <dgm:spPr/>
    </dgm:pt>
    <dgm:pt modelId="{7B450932-DD66-4A20-8D50-A5745A14782C}" type="pres">
      <dgm:prSet presAssocID="{03DB50C5-F667-4791-9F66-85FAFF0EAA4B}" presName="Ellipse" presStyleLbl="fgAcc1" presStyleIdx="3" presStyleCnt="4"/>
      <dgm:spPr>
        <a:solidFill>
          <a:schemeClr val="lt1">
            <a:alpha val="90000"/>
            <a:hueOff val="0"/>
            <a:satOff val="0"/>
            <a:lumOff val="0"/>
            <a:alphaOff val="0"/>
          </a:schemeClr>
        </a:solidFill>
        <a:ln w="12700" cap="flat" cmpd="sng" algn="ctr">
          <a:noFill/>
          <a:prstDash val="solid"/>
          <a:miter lim="800000"/>
        </a:ln>
        <a:effectLst/>
      </dgm:spPr>
    </dgm:pt>
    <dgm:pt modelId="{4D21602A-00C9-4A75-AAB7-7FEC4D7AF6CF}" type="pres">
      <dgm:prSet presAssocID="{03DB50C5-F667-4791-9F66-85FAFF0EAA4B}" presName="L2TextContainer" presStyleLbl="revTx" presStyleIdx="4" presStyleCnt="6">
        <dgm:presLayoutVars>
          <dgm:bulletEnabled val="1"/>
        </dgm:presLayoutVars>
      </dgm:prSet>
      <dgm:spPr/>
    </dgm:pt>
    <dgm:pt modelId="{AD29F56B-0102-4C86-9F44-2BB5AB5B1946}" type="pres">
      <dgm:prSet presAssocID="{03DB50C5-F667-4791-9F66-85FAFF0EAA4B}" presName="L1TextContainer" presStyleLbl="revTx" presStyleIdx="5" presStyleCnt="6">
        <dgm:presLayoutVars>
          <dgm:chMax val="1"/>
          <dgm:chPref val="1"/>
          <dgm:bulletEnabled val="1"/>
        </dgm:presLayoutVars>
      </dgm:prSet>
      <dgm:spPr/>
    </dgm:pt>
    <dgm:pt modelId="{E78F6755-B424-4DC0-B406-63D2E7E6F0A4}" type="pres">
      <dgm:prSet presAssocID="{03DB50C5-F667-4791-9F66-85FAFF0EAA4B}" presName="ConnectLine" presStyleLbl="sibTrans1D1" presStyleIdx="2" presStyleCnt="3"/>
      <dgm:spPr>
        <a:noFill/>
        <a:ln w="12700" cap="flat" cmpd="sng" algn="ctr">
          <a:solidFill>
            <a:schemeClr val="accent5">
              <a:hueOff val="-6758543"/>
              <a:satOff val="-17419"/>
              <a:lumOff val="-11765"/>
              <a:alphaOff val="0"/>
            </a:schemeClr>
          </a:solidFill>
          <a:prstDash val="dash"/>
          <a:miter lim="800000"/>
        </a:ln>
        <a:effectLst/>
      </dgm:spPr>
    </dgm:pt>
    <dgm:pt modelId="{184A972A-A69F-45E1-9169-015B7F9B3A5C}" type="pres">
      <dgm:prSet presAssocID="{03DB50C5-F667-4791-9F66-85FAFF0EAA4B}" presName="EmptyPlaceHolder" presStyleCnt="0"/>
      <dgm:spPr/>
    </dgm:pt>
  </dgm:ptLst>
  <dgm:cxnLst>
    <dgm:cxn modelId="{92E3EA0A-32B4-43A5-97F9-B9F6CE2FBCDC}" srcId="{4B06BBB7-C197-47BA-A54B-7588EEEB46DC}" destId="{76AEEFEA-D8A5-4200-97F4-8A2EFBC1F271}" srcOrd="1" destOrd="0" parTransId="{5EF7642D-659C-4E96-BF59-C113DAE3CFD6}" sibTransId="{B2B68412-6110-4184-A51F-36EDC75E2C31}"/>
    <dgm:cxn modelId="{2C79AA2E-F18B-49D2-98C8-E8A7C1560F11}" srcId="{76AEEFEA-D8A5-4200-97F4-8A2EFBC1F271}" destId="{605C6124-81F1-4DDD-B46D-970455717E3F}" srcOrd="0" destOrd="0" parTransId="{56432606-0445-4709-B9D4-DC09C8C41C50}" sibTransId="{B2987467-DB87-4C26-A1DA-CBC4826ED9CB}"/>
    <dgm:cxn modelId="{624E1640-DF99-4D49-939E-249134B0B770}" type="presOf" srcId="{84DA07F5-824A-4B16-ACC5-E3DEC7EDDB0C}" destId="{4D21602A-00C9-4A75-AAB7-7FEC4D7AF6CF}" srcOrd="0" destOrd="0" presId="urn:microsoft.com/office/officeart/2017/3/layout/DropPinTimeline"/>
    <dgm:cxn modelId="{CF1E9640-4753-4B0D-B532-90B0F99F748B}" type="presOf" srcId="{76AEEFEA-D8A5-4200-97F4-8A2EFBC1F271}" destId="{95D7287E-CC31-4C11-82A7-7FE10FBC18E0}" srcOrd="0" destOrd="0" presId="urn:microsoft.com/office/officeart/2017/3/layout/DropPinTimeline"/>
    <dgm:cxn modelId="{7BCDDC5C-2ECA-4CE9-95FF-C7359182E3A3}" type="presOf" srcId="{605C6124-81F1-4DDD-B46D-970455717E3F}" destId="{CDA0A5EB-2FB1-4EC0-A171-1AD42E21BFB5}" srcOrd="0" destOrd="0" presId="urn:microsoft.com/office/officeart/2017/3/layout/DropPinTimeline"/>
    <dgm:cxn modelId="{1BB60643-ACAE-446A-B665-F2ED24C2E10F}" srcId="{38A9E78D-8B56-4C0F-B45D-FB93E027432B}" destId="{AD90D6FF-5014-4598-A240-498D2B57EDE4}" srcOrd="0" destOrd="0" parTransId="{1A6AAA10-D3A1-44B8-B6B8-E3CF43A2AD30}" sibTransId="{2313B48C-B88D-4A79-99DA-9600514AE946}"/>
    <dgm:cxn modelId="{B6E58A76-9E0E-4BB9-9623-DDB5B8F50E45}" type="presOf" srcId="{03DB50C5-F667-4791-9F66-85FAFF0EAA4B}" destId="{AD29F56B-0102-4C86-9F44-2BB5AB5B1946}" srcOrd="0" destOrd="0" presId="urn:microsoft.com/office/officeart/2017/3/layout/DropPinTimeline"/>
    <dgm:cxn modelId="{BC41797C-1DC5-4AAD-8AAB-C18A7622A271}" srcId="{03DB50C5-F667-4791-9F66-85FAFF0EAA4B}" destId="{84DA07F5-824A-4B16-ACC5-E3DEC7EDDB0C}" srcOrd="0" destOrd="0" parTransId="{3085D729-5D7E-49CA-A2B0-40A7DB37B383}" sibTransId="{EF59B5B3-847B-4B66-BC7C-1439085540D0}"/>
    <dgm:cxn modelId="{D871428C-1B3E-4C70-9515-1EFBDAEDE194}" srcId="{4B06BBB7-C197-47BA-A54B-7588EEEB46DC}" destId="{03DB50C5-F667-4791-9F66-85FAFF0EAA4B}" srcOrd="2" destOrd="0" parTransId="{B6854567-32CF-4DA1-8727-14DD00DB47C9}" sibTransId="{39BA967D-509C-4C62-AC94-7D095D9B1019}"/>
    <dgm:cxn modelId="{D9B99190-D685-42AD-8861-CE038613EDC3}" type="presOf" srcId="{4B06BBB7-C197-47BA-A54B-7588EEEB46DC}" destId="{9FB3B195-0123-48BE-8972-DB8DF9E8C3C7}" srcOrd="0" destOrd="0" presId="urn:microsoft.com/office/officeart/2017/3/layout/DropPinTimeline"/>
    <dgm:cxn modelId="{349C68BF-6F0B-442C-B91E-16590238228A}" type="presOf" srcId="{AD90D6FF-5014-4598-A240-498D2B57EDE4}" destId="{3C1A6425-A0A7-42EC-9896-D73527BA7C42}" srcOrd="0" destOrd="0" presId="urn:microsoft.com/office/officeart/2017/3/layout/DropPinTimeline"/>
    <dgm:cxn modelId="{73CCD2C2-E1AE-479E-816E-7754B2BECE3B}" srcId="{4B06BBB7-C197-47BA-A54B-7588EEEB46DC}" destId="{38A9E78D-8B56-4C0F-B45D-FB93E027432B}" srcOrd="0" destOrd="0" parTransId="{90794009-E1C3-4358-83C5-4EBAFE3A0249}" sibTransId="{5A29AADF-DC0C-4E40-9C33-503249C73F99}"/>
    <dgm:cxn modelId="{DCE8CCCA-6E90-4149-A516-8C595CB6FF24}" type="presOf" srcId="{38A9E78D-8B56-4C0F-B45D-FB93E027432B}" destId="{77ECEA4F-9719-4B1D-8A05-E84838518557}" srcOrd="0" destOrd="0" presId="urn:microsoft.com/office/officeart/2017/3/layout/DropPinTimeline"/>
    <dgm:cxn modelId="{F51F1269-9B10-4B9E-9686-01A474483195}" type="presParOf" srcId="{9FB3B195-0123-48BE-8972-DB8DF9E8C3C7}" destId="{A1AE1621-6F57-4CC3-9D66-8A750D2FBF02}" srcOrd="0" destOrd="0" presId="urn:microsoft.com/office/officeart/2017/3/layout/DropPinTimeline"/>
    <dgm:cxn modelId="{6264B9C4-68D3-447C-81F5-89739B94C2E7}" type="presParOf" srcId="{9FB3B195-0123-48BE-8972-DB8DF9E8C3C7}" destId="{70126B56-B0F4-4E4E-B182-77BC77A1E966}" srcOrd="1" destOrd="0" presId="urn:microsoft.com/office/officeart/2017/3/layout/DropPinTimeline"/>
    <dgm:cxn modelId="{C830F37E-6079-43FE-A3C2-14828A6B7D09}" type="presParOf" srcId="{70126B56-B0F4-4E4E-B182-77BC77A1E966}" destId="{027179E7-C0D2-4C6B-9BF0-C5C9100A2E14}" srcOrd="0" destOrd="0" presId="urn:microsoft.com/office/officeart/2017/3/layout/DropPinTimeline"/>
    <dgm:cxn modelId="{BB15BD56-E002-4A74-B708-FF90CD8B620A}" type="presParOf" srcId="{027179E7-C0D2-4C6B-9BF0-C5C9100A2E14}" destId="{75F8BF65-B843-4D75-974D-A6C1BC41990B}" srcOrd="0" destOrd="0" presId="urn:microsoft.com/office/officeart/2017/3/layout/DropPinTimeline"/>
    <dgm:cxn modelId="{1234B29E-2DEC-49E4-BFDC-9570218799A7}" type="presParOf" srcId="{027179E7-C0D2-4C6B-9BF0-C5C9100A2E14}" destId="{86CB6A08-3B3A-4F48-93A9-DE765206A7CD}" srcOrd="1" destOrd="0" presId="urn:microsoft.com/office/officeart/2017/3/layout/DropPinTimeline"/>
    <dgm:cxn modelId="{AB7B515A-544D-488A-A72C-0630291B5037}" type="presParOf" srcId="{86CB6A08-3B3A-4F48-93A9-DE765206A7CD}" destId="{E4950BAE-EBE5-4914-8910-C4D3AAA721CB}" srcOrd="0" destOrd="0" presId="urn:microsoft.com/office/officeart/2017/3/layout/DropPinTimeline"/>
    <dgm:cxn modelId="{F6F768A8-4A7E-4CE1-B61A-B09A1F29612C}" type="presParOf" srcId="{86CB6A08-3B3A-4F48-93A9-DE765206A7CD}" destId="{234892FD-D88C-47E1-8653-448C4D1DAE55}" srcOrd="1" destOrd="0" presId="urn:microsoft.com/office/officeart/2017/3/layout/DropPinTimeline"/>
    <dgm:cxn modelId="{EEA961E6-4117-486E-8C0B-5C34707C63A9}" type="presParOf" srcId="{027179E7-C0D2-4C6B-9BF0-C5C9100A2E14}" destId="{3C1A6425-A0A7-42EC-9896-D73527BA7C42}" srcOrd="2" destOrd="0" presId="urn:microsoft.com/office/officeart/2017/3/layout/DropPinTimeline"/>
    <dgm:cxn modelId="{C063E935-465E-40A4-89FE-D687212BE422}" type="presParOf" srcId="{027179E7-C0D2-4C6B-9BF0-C5C9100A2E14}" destId="{77ECEA4F-9719-4B1D-8A05-E84838518557}" srcOrd="3" destOrd="0" presId="urn:microsoft.com/office/officeart/2017/3/layout/DropPinTimeline"/>
    <dgm:cxn modelId="{7FE32DBC-70ED-4476-BF54-A7BCD660BEF2}" type="presParOf" srcId="{027179E7-C0D2-4C6B-9BF0-C5C9100A2E14}" destId="{1B967AE7-876D-49F7-83DC-4E9C89898B3F}" srcOrd="4" destOrd="0" presId="urn:microsoft.com/office/officeart/2017/3/layout/DropPinTimeline"/>
    <dgm:cxn modelId="{FEBCD9E0-8AC0-4B6C-B40F-155894D60289}" type="presParOf" srcId="{027179E7-C0D2-4C6B-9BF0-C5C9100A2E14}" destId="{CC600197-69BC-43FC-9BBB-18A4F4DF0B51}" srcOrd="5" destOrd="0" presId="urn:microsoft.com/office/officeart/2017/3/layout/DropPinTimeline"/>
    <dgm:cxn modelId="{DCE0C421-7987-44D1-A90C-18D20DD0000C}" type="presParOf" srcId="{70126B56-B0F4-4E4E-B182-77BC77A1E966}" destId="{C444CF77-B82F-42CB-9262-E4207E9AABE5}" srcOrd="1" destOrd="0" presId="urn:microsoft.com/office/officeart/2017/3/layout/DropPinTimeline"/>
    <dgm:cxn modelId="{04FF5667-937E-4BC9-8A79-F529B861A9F9}" type="presParOf" srcId="{70126B56-B0F4-4E4E-B182-77BC77A1E966}" destId="{1B7E1926-64F2-4C1E-B366-4CAB38660CD8}" srcOrd="2" destOrd="0" presId="urn:microsoft.com/office/officeart/2017/3/layout/DropPinTimeline"/>
    <dgm:cxn modelId="{1E0D76BA-627F-491F-9644-0C44A6C48D58}" type="presParOf" srcId="{1B7E1926-64F2-4C1E-B366-4CAB38660CD8}" destId="{7BAFCE09-7373-4DAE-B4A8-12DC9E5C0EE0}" srcOrd="0" destOrd="0" presId="urn:microsoft.com/office/officeart/2017/3/layout/DropPinTimeline"/>
    <dgm:cxn modelId="{57C46993-7660-4970-903C-9406019009EB}" type="presParOf" srcId="{1B7E1926-64F2-4C1E-B366-4CAB38660CD8}" destId="{A82BEA94-9C97-4872-A6B9-E2619429F472}" srcOrd="1" destOrd="0" presId="urn:microsoft.com/office/officeart/2017/3/layout/DropPinTimeline"/>
    <dgm:cxn modelId="{0ED45E4B-2626-4020-95F7-F75F06128AC0}" type="presParOf" srcId="{A82BEA94-9C97-4872-A6B9-E2619429F472}" destId="{64675A06-B118-475B-97BA-B763455F13FA}" srcOrd="0" destOrd="0" presId="urn:microsoft.com/office/officeart/2017/3/layout/DropPinTimeline"/>
    <dgm:cxn modelId="{F3576D54-2852-4BF0-94DE-1F8BA34A428D}" type="presParOf" srcId="{A82BEA94-9C97-4872-A6B9-E2619429F472}" destId="{69270904-5C79-410A-874F-9EBD6A1C80AE}" srcOrd="1" destOrd="0" presId="urn:microsoft.com/office/officeart/2017/3/layout/DropPinTimeline"/>
    <dgm:cxn modelId="{0C978E62-AFE5-4791-B734-3F4C927D5BB5}" type="presParOf" srcId="{1B7E1926-64F2-4C1E-B366-4CAB38660CD8}" destId="{CDA0A5EB-2FB1-4EC0-A171-1AD42E21BFB5}" srcOrd="2" destOrd="0" presId="urn:microsoft.com/office/officeart/2017/3/layout/DropPinTimeline"/>
    <dgm:cxn modelId="{D2476AFF-6EDF-4115-8598-43EB59F68087}" type="presParOf" srcId="{1B7E1926-64F2-4C1E-B366-4CAB38660CD8}" destId="{95D7287E-CC31-4C11-82A7-7FE10FBC18E0}" srcOrd="3" destOrd="0" presId="urn:microsoft.com/office/officeart/2017/3/layout/DropPinTimeline"/>
    <dgm:cxn modelId="{CF62C18C-6D71-4F1E-BD9B-3FA3847C03B6}" type="presParOf" srcId="{1B7E1926-64F2-4C1E-B366-4CAB38660CD8}" destId="{0FFA54FB-D6C1-4662-8F20-3876CFBC1A86}" srcOrd="4" destOrd="0" presId="urn:microsoft.com/office/officeart/2017/3/layout/DropPinTimeline"/>
    <dgm:cxn modelId="{FB76DA7D-E5E3-453B-A674-8E0FFCFD05FE}" type="presParOf" srcId="{1B7E1926-64F2-4C1E-B366-4CAB38660CD8}" destId="{EEF615C3-867A-4E46-87BE-D52265B68EC3}" srcOrd="5" destOrd="0" presId="urn:microsoft.com/office/officeart/2017/3/layout/DropPinTimeline"/>
    <dgm:cxn modelId="{8A15EBAE-F65E-4991-AF63-30374FA275CF}" type="presParOf" srcId="{70126B56-B0F4-4E4E-B182-77BC77A1E966}" destId="{05E543EA-3065-47DD-B0F0-49285477454D}" srcOrd="3" destOrd="0" presId="urn:microsoft.com/office/officeart/2017/3/layout/DropPinTimeline"/>
    <dgm:cxn modelId="{D5A13B72-97EA-4F23-AF00-4B26F70CE000}" type="presParOf" srcId="{70126B56-B0F4-4E4E-B182-77BC77A1E966}" destId="{BCD57732-9F1F-4E19-8D6D-F42911473234}" srcOrd="4" destOrd="0" presId="urn:microsoft.com/office/officeart/2017/3/layout/DropPinTimeline"/>
    <dgm:cxn modelId="{8343B712-59C4-479B-950B-EA25729BB4A5}" type="presParOf" srcId="{BCD57732-9F1F-4E19-8D6D-F42911473234}" destId="{F0F2DD2F-0B67-4602-A1BC-50E329E85DE0}" srcOrd="0" destOrd="0" presId="urn:microsoft.com/office/officeart/2017/3/layout/DropPinTimeline"/>
    <dgm:cxn modelId="{394FBFAD-7ACA-4A20-953D-135B79EFAC0A}" type="presParOf" srcId="{BCD57732-9F1F-4E19-8D6D-F42911473234}" destId="{E4FAFE86-2662-4C3A-878A-2A6A60B1F13D}" srcOrd="1" destOrd="0" presId="urn:microsoft.com/office/officeart/2017/3/layout/DropPinTimeline"/>
    <dgm:cxn modelId="{FFBA68A7-5A08-4083-AA36-45814B1B0E81}" type="presParOf" srcId="{E4FAFE86-2662-4C3A-878A-2A6A60B1F13D}" destId="{7F3F43E4-31AC-48FC-A160-BD44519BA70A}" srcOrd="0" destOrd="0" presId="urn:microsoft.com/office/officeart/2017/3/layout/DropPinTimeline"/>
    <dgm:cxn modelId="{A905E784-D9E5-40D1-BBC8-356A855758B8}" type="presParOf" srcId="{E4FAFE86-2662-4C3A-878A-2A6A60B1F13D}" destId="{7B450932-DD66-4A20-8D50-A5745A14782C}" srcOrd="1" destOrd="0" presId="urn:microsoft.com/office/officeart/2017/3/layout/DropPinTimeline"/>
    <dgm:cxn modelId="{685A9B72-5D01-4392-B23F-BA5956F4A0A2}" type="presParOf" srcId="{BCD57732-9F1F-4E19-8D6D-F42911473234}" destId="{4D21602A-00C9-4A75-AAB7-7FEC4D7AF6CF}" srcOrd="2" destOrd="0" presId="urn:microsoft.com/office/officeart/2017/3/layout/DropPinTimeline"/>
    <dgm:cxn modelId="{4F790F9C-356A-4C9B-84D3-F644DD07B6F1}" type="presParOf" srcId="{BCD57732-9F1F-4E19-8D6D-F42911473234}" destId="{AD29F56B-0102-4C86-9F44-2BB5AB5B1946}" srcOrd="3" destOrd="0" presId="urn:microsoft.com/office/officeart/2017/3/layout/DropPinTimeline"/>
    <dgm:cxn modelId="{911D18F1-7D2A-4B06-A610-6CF61CCB679E}" type="presParOf" srcId="{BCD57732-9F1F-4E19-8D6D-F42911473234}" destId="{E78F6755-B424-4DC0-B406-63D2E7E6F0A4}" srcOrd="4" destOrd="0" presId="urn:microsoft.com/office/officeart/2017/3/layout/DropPinTimeline"/>
    <dgm:cxn modelId="{2F920029-2643-4F5E-AA30-03F74C71A32D}" type="presParOf" srcId="{BCD57732-9F1F-4E19-8D6D-F42911473234}" destId="{184A972A-A69F-45E1-9169-015B7F9B3A5C}" srcOrd="5" destOrd="0" presId="urn:microsoft.com/office/officeart/2017/3/layout/DropPin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90B61C-CB24-4BB8-9C10-165E46BADE87}">
      <dsp:nvSpPr>
        <dsp:cNvPr id="0" name=""/>
        <dsp:cNvSpPr/>
      </dsp:nvSpPr>
      <dsp:spPr>
        <a:xfrm>
          <a:off x="211019" y="2072510"/>
          <a:ext cx="1078658" cy="565230"/>
        </a:xfrm>
        <a:prstGeom prst="homePlate">
          <a:avLst>
            <a:gd name="adj" fmla="val 40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488950">
            <a:lnSpc>
              <a:spcPct val="90000"/>
            </a:lnSpc>
            <a:spcBef>
              <a:spcPct val="0"/>
            </a:spcBef>
            <a:spcAft>
              <a:spcPct val="35000"/>
            </a:spcAft>
            <a:buNone/>
          </a:pPr>
          <a:r>
            <a:rPr lang="en-US" sz="1100" kern="1200" dirty="0"/>
            <a:t>2018</a:t>
          </a:r>
        </a:p>
      </dsp:txBody>
      <dsp:txXfrm>
        <a:off x="211019" y="2072510"/>
        <a:ext cx="965612" cy="565230"/>
      </dsp:txXfrm>
    </dsp:sp>
    <dsp:sp modelId="{93A48813-3C34-4239-8142-247AF8DD623D}">
      <dsp:nvSpPr>
        <dsp:cNvPr id="0" name=""/>
        <dsp:cNvSpPr/>
      </dsp:nvSpPr>
      <dsp:spPr>
        <a:xfrm>
          <a:off x="1280" y="0"/>
          <a:ext cx="1498136" cy="15072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97790" rIns="0" bIns="97790" numCol="1" spcCol="1270" anchor="b" anchorCtr="1">
          <a:noAutofit/>
        </a:bodyPr>
        <a:lstStyle/>
        <a:p>
          <a:pPr marL="0" lvl="0" indent="0" algn="ctr" defTabSz="488950">
            <a:lnSpc>
              <a:spcPct val="90000"/>
            </a:lnSpc>
            <a:spcBef>
              <a:spcPct val="0"/>
            </a:spcBef>
            <a:spcAft>
              <a:spcPct val="35000"/>
            </a:spcAft>
            <a:buNone/>
          </a:pPr>
          <a:r>
            <a:rPr lang="en-US" sz="1100" kern="1200" dirty="0"/>
            <a:t>From around 2018 (precise date unknown) the HO began seizing mobile phones from small boat arrivals.</a:t>
          </a:r>
        </a:p>
      </dsp:txBody>
      <dsp:txXfrm>
        <a:off x="1280" y="0"/>
        <a:ext cx="1498136" cy="1507280"/>
      </dsp:txXfrm>
    </dsp:sp>
    <dsp:sp modelId="{461C0F5F-6596-4532-B12E-01DE65785E82}">
      <dsp:nvSpPr>
        <dsp:cNvPr id="0" name=""/>
        <dsp:cNvSpPr/>
      </dsp:nvSpPr>
      <dsp:spPr>
        <a:xfrm>
          <a:off x="1289677" y="2355125"/>
          <a:ext cx="419478" cy="0"/>
        </a:xfrm>
        <a:custGeom>
          <a:avLst/>
          <a:gdLst/>
          <a:ahLst/>
          <a:cxnLst/>
          <a:rect l="0" t="0" r="0" b="0"/>
          <a:pathLst>
            <a:path>
              <a:moveTo>
                <a:pt x="0" y="0"/>
              </a:moveTo>
              <a:lnTo>
                <a:pt x="419478" y="0"/>
              </a:lnTo>
            </a:path>
          </a:pathLst>
        </a:custGeom>
        <a:no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0AFA057-F595-48C8-8A35-9F8A5DAD2A3B}">
      <dsp:nvSpPr>
        <dsp:cNvPr id="0" name=""/>
        <dsp:cNvSpPr/>
      </dsp:nvSpPr>
      <dsp:spPr>
        <a:xfrm>
          <a:off x="750348" y="1601484"/>
          <a:ext cx="0" cy="471025"/>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072368C7-A99E-4B69-BFC7-428842918476}">
      <dsp:nvSpPr>
        <dsp:cNvPr id="0" name=""/>
        <dsp:cNvSpPr/>
      </dsp:nvSpPr>
      <dsp:spPr>
        <a:xfrm>
          <a:off x="703246" y="1507279"/>
          <a:ext cx="94205" cy="9420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8AA89B7-FA91-47B5-8744-2D66A7904D8F}">
      <dsp:nvSpPr>
        <dsp:cNvPr id="0" name=""/>
        <dsp:cNvSpPr/>
      </dsp:nvSpPr>
      <dsp:spPr>
        <a:xfrm>
          <a:off x="1709155" y="2072510"/>
          <a:ext cx="1078658" cy="565230"/>
        </a:xfrm>
        <a:prstGeom prst="hexagon">
          <a:avLst>
            <a:gd name="adj" fmla="val 40000"/>
            <a:gd name="vf" fmla="val 11547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488950">
            <a:lnSpc>
              <a:spcPct val="90000"/>
            </a:lnSpc>
            <a:spcBef>
              <a:spcPct val="0"/>
            </a:spcBef>
            <a:spcAft>
              <a:spcPct val="35000"/>
            </a:spcAft>
            <a:buNone/>
          </a:pPr>
          <a:r>
            <a:rPr lang="en-US" sz="1100" kern="1200" dirty="0"/>
            <a:t>Apr. 2020</a:t>
          </a:r>
        </a:p>
      </dsp:txBody>
      <dsp:txXfrm>
        <a:off x="1874407" y="2159104"/>
        <a:ext cx="748154" cy="392042"/>
      </dsp:txXfrm>
    </dsp:sp>
    <dsp:sp modelId="{B5D356C8-E11F-41A6-A792-BC661770FF2D}">
      <dsp:nvSpPr>
        <dsp:cNvPr id="0" name=""/>
        <dsp:cNvSpPr/>
      </dsp:nvSpPr>
      <dsp:spPr>
        <a:xfrm>
          <a:off x="1499416" y="3202969"/>
          <a:ext cx="1498136" cy="15072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97790" rIns="0" bIns="97790" numCol="1" spcCol="1270" anchor="t" anchorCtr="1">
          <a:noAutofit/>
        </a:bodyPr>
        <a:lstStyle/>
        <a:p>
          <a:pPr marL="0" lvl="0" indent="0" algn="ctr" defTabSz="488950">
            <a:lnSpc>
              <a:spcPct val="90000"/>
            </a:lnSpc>
            <a:spcBef>
              <a:spcPct val="0"/>
            </a:spcBef>
            <a:spcAft>
              <a:spcPct val="35000"/>
            </a:spcAft>
            <a:buNone/>
          </a:pPr>
          <a:r>
            <a:rPr lang="en-US" sz="1100" kern="1200" dirty="0"/>
            <a:t>By at least April 2020 (possibly earlier) the HO had a policy of seizing </a:t>
          </a:r>
          <a:r>
            <a:rPr lang="en-US" sz="1100" u="sng" kern="1200" dirty="0"/>
            <a:t>all</a:t>
          </a:r>
          <a:r>
            <a:rPr lang="en-US" sz="1100" kern="1200" dirty="0"/>
            <a:t> mobile phones from </a:t>
          </a:r>
          <a:r>
            <a:rPr lang="en-US" sz="1100" u="sng" kern="1200" dirty="0"/>
            <a:t>all</a:t>
          </a:r>
          <a:r>
            <a:rPr lang="en-US" sz="1100" kern="1200" dirty="0"/>
            <a:t> small boat arrivals.</a:t>
          </a:r>
        </a:p>
        <a:p>
          <a:pPr marL="0" lvl="0" indent="0" algn="ctr" defTabSz="488950">
            <a:lnSpc>
              <a:spcPct val="90000"/>
            </a:lnSpc>
            <a:spcBef>
              <a:spcPct val="0"/>
            </a:spcBef>
            <a:spcAft>
              <a:spcPct val="35000"/>
            </a:spcAft>
            <a:buNone/>
          </a:pPr>
          <a:r>
            <a:rPr lang="en-US" sz="1100" b="1" kern="1200" dirty="0"/>
            <a:t>MA and KH’s phones seized (DPG claimants)</a:t>
          </a:r>
        </a:p>
      </dsp:txBody>
      <dsp:txXfrm>
        <a:off x="1499416" y="3202969"/>
        <a:ext cx="1498136" cy="1507280"/>
      </dsp:txXfrm>
    </dsp:sp>
    <dsp:sp modelId="{4C67765C-1683-4856-9B9F-BFE0617018CB}">
      <dsp:nvSpPr>
        <dsp:cNvPr id="0" name=""/>
        <dsp:cNvSpPr/>
      </dsp:nvSpPr>
      <dsp:spPr>
        <a:xfrm>
          <a:off x="2787813" y="2355125"/>
          <a:ext cx="419478" cy="0"/>
        </a:xfrm>
        <a:custGeom>
          <a:avLst/>
          <a:gdLst/>
          <a:ahLst/>
          <a:cxnLst/>
          <a:rect l="0" t="0" r="0" b="0"/>
          <a:pathLst>
            <a:path>
              <a:moveTo>
                <a:pt x="0" y="0"/>
              </a:moveTo>
              <a:lnTo>
                <a:pt x="419478" y="0"/>
              </a:lnTo>
            </a:path>
          </a:pathLst>
        </a:custGeom>
        <a:no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D6F95AB-CA15-466F-A52C-C26BF3085D47}">
      <dsp:nvSpPr>
        <dsp:cNvPr id="0" name=""/>
        <dsp:cNvSpPr/>
      </dsp:nvSpPr>
      <dsp:spPr>
        <a:xfrm>
          <a:off x="2248484" y="2637739"/>
          <a:ext cx="0" cy="471025"/>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EEC58AE0-D07E-448F-B477-8FD32CC5C3D0}">
      <dsp:nvSpPr>
        <dsp:cNvPr id="0" name=""/>
        <dsp:cNvSpPr/>
      </dsp:nvSpPr>
      <dsp:spPr>
        <a:xfrm>
          <a:off x="2201382" y="3108764"/>
          <a:ext cx="94205" cy="9420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7C5BE42-9B02-4C75-B996-3F5950EB9350}">
      <dsp:nvSpPr>
        <dsp:cNvPr id="0" name=""/>
        <dsp:cNvSpPr/>
      </dsp:nvSpPr>
      <dsp:spPr>
        <a:xfrm>
          <a:off x="3207292" y="2072510"/>
          <a:ext cx="1078658" cy="565230"/>
        </a:xfrm>
        <a:prstGeom prst="hexagon">
          <a:avLst>
            <a:gd name="adj" fmla="val 40000"/>
            <a:gd name="vf" fmla="val 11547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488950">
            <a:lnSpc>
              <a:spcPct val="90000"/>
            </a:lnSpc>
            <a:spcBef>
              <a:spcPct val="0"/>
            </a:spcBef>
            <a:spcAft>
              <a:spcPct val="35000"/>
            </a:spcAft>
            <a:buNone/>
          </a:pPr>
          <a:r>
            <a:rPr lang="en-US" sz="1100" kern="1200" dirty="0"/>
            <a:t>June 2020</a:t>
          </a:r>
        </a:p>
      </dsp:txBody>
      <dsp:txXfrm>
        <a:off x="3372544" y="2159104"/>
        <a:ext cx="748154" cy="392042"/>
      </dsp:txXfrm>
    </dsp:sp>
    <dsp:sp modelId="{1D1A5421-0BC2-409A-A523-9CCE2503453C}">
      <dsp:nvSpPr>
        <dsp:cNvPr id="0" name=""/>
        <dsp:cNvSpPr/>
      </dsp:nvSpPr>
      <dsp:spPr>
        <a:xfrm>
          <a:off x="2997553" y="0"/>
          <a:ext cx="1498136" cy="15072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97790" rIns="0" bIns="97790" numCol="1" spcCol="1270" anchor="b" anchorCtr="1">
          <a:noAutofit/>
        </a:bodyPr>
        <a:lstStyle/>
        <a:p>
          <a:pPr marL="0" lvl="0" indent="0" algn="ctr" defTabSz="488950">
            <a:lnSpc>
              <a:spcPct val="90000"/>
            </a:lnSpc>
            <a:spcBef>
              <a:spcPct val="0"/>
            </a:spcBef>
            <a:spcAft>
              <a:spcPct val="35000"/>
            </a:spcAft>
            <a:buNone/>
          </a:pPr>
          <a:r>
            <a:rPr lang="en-US" sz="1100" kern="1200" dirty="0"/>
            <a:t>Until June 2020 the HO policy was to extract </a:t>
          </a:r>
          <a:r>
            <a:rPr lang="en-US" sz="1100" u="sng" kern="1200" dirty="0"/>
            <a:t>all </a:t>
          </a:r>
          <a:r>
            <a:rPr lang="en-US" sz="1100" kern="1200" dirty="0"/>
            <a:t>data from </a:t>
          </a:r>
          <a:r>
            <a:rPr lang="en-US" sz="1100" u="sng" kern="1200" dirty="0"/>
            <a:t>all</a:t>
          </a:r>
          <a:r>
            <a:rPr lang="en-US" sz="1100" kern="1200" dirty="0"/>
            <a:t> seized phones.</a:t>
          </a:r>
        </a:p>
      </dsp:txBody>
      <dsp:txXfrm>
        <a:off x="2997553" y="0"/>
        <a:ext cx="1498136" cy="1507280"/>
      </dsp:txXfrm>
    </dsp:sp>
    <dsp:sp modelId="{36A253D1-22FF-404C-825B-E8A4AA01597F}">
      <dsp:nvSpPr>
        <dsp:cNvPr id="0" name=""/>
        <dsp:cNvSpPr/>
      </dsp:nvSpPr>
      <dsp:spPr>
        <a:xfrm>
          <a:off x="4285950" y="2355125"/>
          <a:ext cx="419478" cy="0"/>
        </a:xfrm>
        <a:custGeom>
          <a:avLst/>
          <a:gdLst/>
          <a:ahLst/>
          <a:cxnLst/>
          <a:rect l="0" t="0" r="0" b="0"/>
          <a:pathLst>
            <a:path>
              <a:moveTo>
                <a:pt x="0" y="0"/>
              </a:moveTo>
              <a:lnTo>
                <a:pt x="419478" y="0"/>
              </a:lnTo>
            </a:path>
          </a:pathLst>
        </a:custGeom>
        <a:no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1194545-0FFC-4D53-A610-A1CFA1EEE258}">
      <dsp:nvSpPr>
        <dsp:cNvPr id="0" name=""/>
        <dsp:cNvSpPr/>
      </dsp:nvSpPr>
      <dsp:spPr>
        <a:xfrm>
          <a:off x="3746621" y="1601485"/>
          <a:ext cx="0" cy="471025"/>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28534756-DB89-4089-B842-41EFE8397D1B}">
      <dsp:nvSpPr>
        <dsp:cNvPr id="0" name=""/>
        <dsp:cNvSpPr/>
      </dsp:nvSpPr>
      <dsp:spPr>
        <a:xfrm>
          <a:off x="3699518" y="1507279"/>
          <a:ext cx="94205" cy="9420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4CCD7EF-DEE3-497C-AC46-CA4688BE57CD}">
      <dsp:nvSpPr>
        <dsp:cNvPr id="0" name=""/>
        <dsp:cNvSpPr/>
      </dsp:nvSpPr>
      <dsp:spPr>
        <a:xfrm>
          <a:off x="4705428" y="2072510"/>
          <a:ext cx="1078658" cy="565230"/>
        </a:xfrm>
        <a:prstGeom prst="hexagon">
          <a:avLst>
            <a:gd name="adj" fmla="val 40000"/>
            <a:gd name="vf" fmla="val 11547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488950">
            <a:lnSpc>
              <a:spcPct val="90000"/>
            </a:lnSpc>
            <a:spcBef>
              <a:spcPct val="0"/>
            </a:spcBef>
            <a:spcAft>
              <a:spcPct val="35000"/>
            </a:spcAft>
            <a:buNone/>
          </a:pPr>
          <a:r>
            <a:rPr lang="en-US" sz="1100" kern="1200" dirty="0"/>
            <a:t>June–July 2020</a:t>
          </a:r>
        </a:p>
      </dsp:txBody>
      <dsp:txXfrm>
        <a:off x="4870680" y="2159104"/>
        <a:ext cx="748154" cy="392042"/>
      </dsp:txXfrm>
    </dsp:sp>
    <dsp:sp modelId="{00DCAEC3-4122-43F0-851E-87CAF4AD9EEC}">
      <dsp:nvSpPr>
        <dsp:cNvPr id="0" name=""/>
        <dsp:cNvSpPr/>
      </dsp:nvSpPr>
      <dsp:spPr>
        <a:xfrm>
          <a:off x="4495689" y="3202969"/>
          <a:ext cx="1498136" cy="15072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97790" rIns="0" bIns="97790" numCol="1" spcCol="1270" anchor="t" anchorCtr="1">
          <a:noAutofit/>
        </a:bodyPr>
        <a:lstStyle/>
        <a:p>
          <a:pPr marL="0" lvl="0" indent="0" algn="ctr" defTabSz="488950">
            <a:lnSpc>
              <a:spcPct val="90000"/>
            </a:lnSpc>
            <a:spcBef>
              <a:spcPct val="0"/>
            </a:spcBef>
            <a:spcAft>
              <a:spcPct val="35000"/>
            </a:spcAft>
            <a:buNone/>
          </a:pPr>
          <a:r>
            <a:rPr lang="en-US" sz="1100" kern="1200" dirty="0"/>
            <a:t>From June 2020 to July 2020 the HO policy was to extract 30 days’ data from all seized phones (though due to technical capabilities full data extraction may have continued for longer in practice)</a:t>
          </a:r>
        </a:p>
      </dsp:txBody>
      <dsp:txXfrm>
        <a:off x="4495689" y="3202969"/>
        <a:ext cx="1498136" cy="1507280"/>
      </dsp:txXfrm>
    </dsp:sp>
    <dsp:sp modelId="{D561B6E1-FDD2-4ACE-A2EE-2799DF9D89CA}">
      <dsp:nvSpPr>
        <dsp:cNvPr id="0" name=""/>
        <dsp:cNvSpPr/>
      </dsp:nvSpPr>
      <dsp:spPr>
        <a:xfrm>
          <a:off x="5784086" y="2355125"/>
          <a:ext cx="419478" cy="0"/>
        </a:xfrm>
        <a:custGeom>
          <a:avLst/>
          <a:gdLst/>
          <a:ahLst/>
          <a:cxnLst/>
          <a:rect l="0" t="0" r="0" b="0"/>
          <a:pathLst>
            <a:path>
              <a:moveTo>
                <a:pt x="0" y="0"/>
              </a:moveTo>
              <a:lnTo>
                <a:pt x="419478" y="0"/>
              </a:lnTo>
            </a:path>
          </a:pathLst>
        </a:custGeom>
        <a:no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60C44D0-F483-4ABB-8638-CB0FDC040F83}">
      <dsp:nvSpPr>
        <dsp:cNvPr id="0" name=""/>
        <dsp:cNvSpPr/>
      </dsp:nvSpPr>
      <dsp:spPr>
        <a:xfrm>
          <a:off x="5244757" y="2637739"/>
          <a:ext cx="0" cy="471025"/>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17BA1F20-E28D-4CEE-B87E-0ADDF0DA57E0}">
      <dsp:nvSpPr>
        <dsp:cNvPr id="0" name=""/>
        <dsp:cNvSpPr/>
      </dsp:nvSpPr>
      <dsp:spPr>
        <a:xfrm>
          <a:off x="5197655" y="3108764"/>
          <a:ext cx="94205" cy="9420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8B68F82-529D-4719-9308-B1A0191F146E}">
      <dsp:nvSpPr>
        <dsp:cNvPr id="0" name=""/>
        <dsp:cNvSpPr/>
      </dsp:nvSpPr>
      <dsp:spPr>
        <a:xfrm>
          <a:off x="6203564" y="2072510"/>
          <a:ext cx="1078658" cy="565230"/>
        </a:xfrm>
        <a:prstGeom prst="hexagon">
          <a:avLst>
            <a:gd name="adj" fmla="val 40000"/>
            <a:gd name="vf" fmla="val 11547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488950">
            <a:lnSpc>
              <a:spcPct val="90000"/>
            </a:lnSpc>
            <a:spcBef>
              <a:spcPct val="0"/>
            </a:spcBef>
            <a:spcAft>
              <a:spcPct val="35000"/>
            </a:spcAft>
            <a:buNone/>
          </a:pPr>
          <a:r>
            <a:rPr lang="en-US" sz="1100" kern="1200" dirty="0"/>
            <a:t>July–Nov. 2020</a:t>
          </a:r>
        </a:p>
      </dsp:txBody>
      <dsp:txXfrm>
        <a:off x="6368816" y="2159104"/>
        <a:ext cx="748154" cy="392042"/>
      </dsp:txXfrm>
    </dsp:sp>
    <dsp:sp modelId="{A53E7DB5-3C27-463E-A973-2D0F266408C0}">
      <dsp:nvSpPr>
        <dsp:cNvPr id="0" name=""/>
        <dsp:cNvSpPr/>
      </dsp:nvSpPr>
      <dsp:spPr>
        <a:xfrm>
          <a:off x="5993825" y="0"/>
          <a:ext cx="1498136" cy="15072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97790" rIns="0" bIns="97790" numCol="1" spcCol="1270" anchor="b" anchorCtr="1">
          <a:noAutofit/>
        </a:bodyPr>
        <a:lstStyle/>
        <a:p>
          <a:pPr marL="0" lvl="0" indent="0" algn="ctr" defTabSz="488950">
            <a:lnSpc>
              <a:spcPct val="90000"/>
            </a:lnSpc>
            <a:spcBef>
              <a:spcPct val="0"/>
            </a:spcBef>
            <a:spcAft>
              <a:spcPct val="35000"/>
            </a:spcAft>
            <a:buNone/>
          </a:pPr>
          <a:r>
            <a:rPr lang="en-US" sz="1100" kern="1200" dirty="0"/>
            <a:t>From July 2020 until November 2020 data only extracted where a subject of interest identified (but extraction was </a:t>
          </a:r>
          <a:r>
            <a:rPr lang="en-US" sz="1100" u="sng" kern="1200" dirty="0"/>
            <a:t>not</a:t>
          </a:r>
          <a:r>
            <a:rPr lang="en-US" sz="1100" kern="1200" dirty="0"/>
            <a:t> limited just to the subject of interest). </a:t>
          </a:r>
          <a:r>
            <a:rPr lang="en-US" sz="1100" b="1" kern="1200" dirty="0"/>
            <a:t>HM’s phone seized (GJ claimant)</a:t>
          </a:r>
        </a:p>
      </dsp:txBody>
      <dsp:txXfrm>
        <a:off x="5993825" y="0"/>
        <a:ext cx="1498136" cy="1507280"/>
      </dsp:txXfrm>
    </dsp:sp>
    <dsp:sp modelId="{8EECDEF6-A01A-4FC8-9657-362F5A6A76AF}">
      <dsp:nvSpPr>
        <dsp:cNvPr id="0" name=""/>
        <dsp:cNvSpPr/>
      </dsp:nvSpPr>
      <dsp:spPr>
        <a:xfrm>
          <a:off x="7282222" y="2355125"/>
          <a:ext cx="419478" cy="0"/>
        </a:xfrm>
        <a:custGeom>
          <a:avLst/>
          <a:gdLst/>
          <a:ahLst/>
          <a:cxnLst/>
          <a:rect l="0" t="0" r="0" b="0"/>
          <a:pathLst>
            <a:path>
              <a:moveTo>
                <a:pt x="0" y="0"/>
              </a:moveTo>
              <a:lnTo>
                <a:pt x="419478" y="0"/>
              </a:lnTo>
            </a:path>
          </a:pathLst>
        </a:custGeom>
        <a:no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FB79B8D-BF97-4E73-85B0-030EFC9B9749}">
      <dsp:nvSpPr>
        <dsp:cNvPr id="0" name=""/>
        <dsp:cNvSpPr/>
      </dsp:nvSpPr>
      <dsp:spPr>
        <a:xfrm>
          <a:off x="6742893" y="1601485"/>
          <a:ext cx="0" cy="471025"/>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521D38D4-6228-4A73-9CB9-D67AAEEAE758}">
      <dsp:nvSpPr>
        <dsp:cNvPr id="0" name=""/>
        <dsp:cNvSpPr/>
      </dsp:nvSpPr>
      <dsp:spPr>
        <a:xfrm>
          <a:off x="6695791" y="1507279"/>
          <a:ext cx="94205" cy="9420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850A74B-A11F-4338-8CA8-5AAF71F4DDFA}">
      <dsp:nvSpPr>
        <dsp:cNvPr id="0" name=""/>
        <dsp:cNvSpPr/>
      </dsp:nvSpPr>
      <dsp:spPr>
        <a:xfrm>
          <a:off x="7701701" y="2072510"/>
          <a:ext cx="1078658" cy="565230"/>
        </a:xfrm>
        <a:prstGeom prst="hexagon">
          <a:avLst>
            <a:gd name="adj" fmla="val 40000"/>
            <a:gd name="vf" fmla="val 11547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488950">
            <a:lnSpc>
              <a:spcPct val="90000"/>
            </a:lnSpc>
            <a:spcBef>
              <a:spcPct val="0"/>
            </a:spcBef>
            <a:spcAft>
              <a:spcPct val="35000"/>
            </a:spcAft>
            <a:buNone/>
          </a:pPr>
          <a:r>
            <a:rPr lang="en-US" sz="1100" kern="1200" dirty="0"/>
            <a:t>Nov. 2020</a:t>
          </a:r>
        </a:p>
      </dsp:txBody>
      <dsp:txXfrm>
        <a:off x="7866953" y="2159104"/>
        <a:ext cx="748154" cy="392042"/>
      </dsp:txXfrm>
    </dsp:sp>
    <dsp:sp modelId="{038579C2-A4F9-470C-9AF2-1AC4BDDF9159}">
      <dsp:nvSpPr>
        <dsp:cNvPr id="0" name=""/>
        <dsp:cNvSpPr/>
      </dsp:nvSpPr>
      <dsp:spPr>
        <a:xfrm>
          <a:off x="7491961" y="3202969"/>
          <a:ext cx="1498136" cy="15072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97790" rIns="0" bIns="97790" numCol="1" spcCol="1270" anchor="t" anchorCtr="1">
          <a:noAutofit/>
        </a:bodyPr>
        <a:lstStyle/>
        <a:p>
          <a:pPr marL="0" lvl="0" indent="0" algn="ctr" defTabSz="488950">
            <a:lnSpc>
              <a:spcPct val="90000"/>
            </a:lnSpc>
            <a:spcBef>
              <a:spcPct val="0"/>
            </a:spcBef>
            <a:spcAft>
              <a:spcPct val="35000"/>
            </a:spcAft>
            <a:buNone/>
          </a:pPr>
          <a:r>
            <a:rPr lang="en-US" sz="1100" kern="1200" dirty="0"/>
            <a:t>Policy of seizing all phones paused.</a:t>
          </a:r>
        </a:p>
      </dsp:txBody>
      <dsp:txXfrm>
        <a:off x="7491961" y="3202969"/>
        <a:ext cx="1498136" cy="1507280"/>
      </dsp:txXfrm>
    </dsp:sp>
    <dsp:sp modelId="{D0E02E91-5D7A-49B0-A848-EC4475EE048C}">
      <dsp:nvSpPr>
        <dsp:cNvPr id="0" name=""/>
        <dsp:cNvSpPr/>
      </dsp:nvSpPr>
      <dsp:spPr>
        <a:xfrm>
          <a:off x="8780359" y="2355125"/>
          <a:ext cx="419478" cy="0"/>
        </a:xfrm>
        <a:custGeom>
          <a:avLst/>
          <a:gdLst/>
          <a:ahLst/>
          <a:cxnLst/>
          <a:rect l="0" t="0" r="0" b="0"/>
          <a:pathLst>
            <a:path>
              <a:moveTo>
                <a:pt x="0" y="0"/>
              </a:moveTo>
              <a:lnTo>
                <a:pt x="419478" y="0"/>
              </a:lnTo>
            </a:path>
          </a:pathLst>
        </a:custGeom>
        <a:no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8202155-39BE-46D1-AB60-5E40712386C1}">
      <dsp:nvSpPr>
        <dsp:cNvPr id="0" name=""/>
        <dsp:cNvSpPr/>
      </dsp:nvSpPr>
      <dsp:spPr>
        <a:xfrm>
          <a:off x="8241030" y="2637739"/>
          <a:ext cx="0" cy="471025"/>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F7E884C0-A60B-4585-9EE3-348F929F5F12}">
      <dsp:nvSpPr>
        <dsp:cNvPr id="0" name=""/>
        <dsp:cNvSpPr/>
      </dsp:nvSpPr>
      <dsp:spPr>
        <a:xfrm>
          <a:off x="8193927" y="3108764"/>
          <a:ext cx="94205" cy="9420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1D5A579-8868-4EBC-9102-2CBC65B20143}">
      <dsp:nvSpPr>
        <dsp:cNvPr id="0" name=""/>
        <dsp:cNvSpPr/>
      </dsp:nvSpPr>
      <dsp:spPr>
        <a:xfrm rot="10800000">
          <a:off x="9199837" y="2072510"/>
          <a:ext cx="1078658" cy="565230"/>
        </a:xfrm>
        <a:prstGeom prst="homePlate">
          <a:avLst>
            <a:gd name="adj" fmla="val 40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488950">
            <a:lnSpc>
              <a:spcPct val="90000"/>
            </a:lnSpc>
            <a:spcBef>
              <a:spcPct val="0"/>
            </a:spcBef>
            <a:spcAft>
              <a:spcPct val="35000"/>
            </a:spcAft>
            <a:buNone/>
          </a:pPr>
          <a:r>
            <a:rPr lang="en-US" sz="1100" kern="1200" dirty="0"/>
            <a:t>Feb. 2021</a:t>
          </a:r>
        </a:p>
      </dsp:txBody>
      <dsp:txXfrm rot="10800000">
        <a:off x="9312883" y="2072510"/>
        <a:ext cx="965612" cy="565230"/>
      </dsp:txXfrm>
    </dsp:sp>
    <dsp:sp modelId="{195FAFE3-4668-48B4-9EF4-FD7A298A8F95}">
      <dsp:nvSpPr>
        <dsp:cNvPr id="0" name=""/>
        <dsp:cNvSpPr/>
      </dsp:nvSpPr>
      <dsp:spPr>
        <a:xfrm>
          <a:off x="8990098" y="0"/>
          <a:ext cx="1498136" cy="15072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97790" rIns="0" bIns="97790" numCol="1" spcCol="1270" anchor="b" anchorCtr="1">
          <a:noAutofit/>
        </a:bodyPr>
        <a:lstStyle/>
        <a:p>
          <a:pPr marL="0" lvl="0" indent="0" algn="ctr" defTabSz="488950">
            <a:lnSpc>
              <a:spcPct val="90000"/>
            </a:lnSpc>
            <a:spcBef>
              <a:spcPct val="0"/>
            </a:spcBef>
            <a:spcAft>
              <a:spcPct val="35000"/>
            </a:spcAft>
            <a:buNone/>
          </a:pPr>
          <a:r>
            <a:rPr lang="en-US" sz="1100" kern="1200" dirty="0"/>
            <a:t>Interim position of pausing phone seizure adopted as final in February 2021.</a:t>
          </a:r>
        </a:p>
      </dsp:txBody>
      <dsp:txXfrm>
        <a:off x="8990098" y="0"/>
        <a:ext cx="1498136" cy="1507280"/>
      </dsp:txXfrm>
    </dsp:sp>
    <dsp:sp modelId="{77BDA0BD-C726-4571-9FDD-734787B69DFB}">
      <dsp:nvSpPr>
        <dsp:cNvPr id="0" name=""/>
        <dsp:cNvSpPr/>
      </dsp:nvSpPr>
      <dsp:spPr>
        <a:xfrm>
          <a:off x="9739166" y="1601485"/>
          <a:ext cx="0" cy="471025"/>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5910813F-8DEE-4C73-85BC-26C0C7F6A89E}">
      <dsp:nvSpPr>
        <dsp:cNvPr id="0" name=""/>
        <dsp:cNvSpPr/>
      </dsp:nvSpPr>
      <dsp:spPr>
        <a:xfrm>
          <a:off x="9692063" y="1507279"/>
          <a:ext cx="94205" cy="9420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EDF361-76AA-435A-94DB-F2C3B761CB3B}">
      <dsp:nvSpPr>
        <dsp:cNvPr id="0" name=""/>
        <dsp:cNvSpPr/>
      </dsp:nvSpPr>
      <dsp:spPr>
        <a:xfrm>
          <a:off x="0" y="1844702"/>
          <a:ext cx="10927829" cy="0"/>
        </a:xfrm>
        <a:prstGeom prst="line">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tailEnd type="triangle" w="lg" len="lg"/>
        </a:ln>
        <a:effectLst/>
      </dsp:spPr>
      <dsp:style>
        <a:lnRef idx="2">
          <a:scrgbClr r="0" g="0" b="0"/>
        </a:lnRef>
        <a:fillRef idx="1">
          <a:scrgbClr r="0" g="0" b="0"/>
        </a:fillRef>
        <a:effectRef idx="0">
          <a:scrgbClr r="0" g="0" b="0"/>
        </a:effectRef>
        <a:fontRef idx="minor"/>
      </dsp:style>
    </dsp:sp>
    <dsp:sp modelId="{BC27AACF-ADD2-4223-A2BA-5770A0C28A24}">
      <dsp:nvSpPr>
        <dsp:cNvPr id="0" name=""/>
        <dsp:cNvSpPr/>
      </dsp:nvSpPr>
      <dsp:spPr>
        <a:xfrm rot="8100000">
          <a:off x="64014" y="425131"/>
          <a:ext cx="271315" cy="271315"/>
        </a:xfrm>
        <a:prstGeom prst="teardrop">
          <a:avLst>
            <a:gd name="adj" fmla="val 115000"/>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EF791FE-5503-4848-886B-CAFC51809635}">
      <dsp:nvSpPr>
        <dsp:cNvPr id="0" name=""/>
        <dsp:cNvSpPr/>
      </dsp:nvSpPr>
      <dsp:spPr>
        <a:xfrm>
          <a:off x="94155" y="455272"/>
          <a:ext cx="211033" cy="211033"/>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26905A1B-884F-4333-A653-349AE86FAC02}">
      <dsp:nvSpPr>
        <dsp:cNvPr id="0" name=""/>
        <dsp:cNvSpPr/>
      </dsp:nvSpPr>
      <dsp:spPr>
        <a:xfrm>
          <a:off x="391521" y="752638"/>
          <a:ext cx="2444674" cy="10920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69850" rIns="69850" bIns="104775" numCol="1" spcCol="1270" anchor="t" anchorCtr="0">
          <a:noAutofit/>
        </a:bodyPr>
        <a:lstStyle/>
        <a:p>
          <a:pPr marL="0" lvl="0" indent="0" algn="l" defTabSz="488950">
            <a:lnSpc>
              <a:spcPct val="90000"/>
            </a:lnSpc>
            <a:spcBef>
              <a:spcPct val="0"/>
            </a:spcBef>
            <a:spcAft>
              <a:spcPct val="35000"/>
            </a:spcAft>
            <a:buNone/>
          </a:pPr>
          <a:r>
            <a:rPr lang="en-US" sz="1100" kern="1200" dirty="0"/>
            <a:t>GJ sent PAPs for 10 claimants who had arrived between 30 July and 18 August 2020 (including HM). Asserted in the PAPS that the SSHD was operating a blanket policy/practice and DPA arguments made.</a:t>
          </a:r>
        </a:p>
      </dsp:txBody>
      <dsp:txXfrm>
        <a:off x="391521" y="752638"/>
        <a:ext cx="2444674" cy="1092063"/>
      </dsp:txXfrm>
    </dsp:sp>
    <dsp:sp modelId="{E8A2B3BB-3495-4478-8F14-BDA415A5F95D}">
      <dsp:nvSpPr>
        <dsp:cNvPr id="0" name=""/>
        <dsp:cNvSpPr/>
      </dsp:nvSpPr>
      <dsp:spPr>
        <a:xfrm>
          <a:off x="391521" y="368940"/>
          <a:ext cx="2444674" cy="3836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95250" bIns="0" numCol="1" spcCol="1270" anchor="ctr" anchorCtr="0">
          <a:noAutofit/>
        </a:bodyPr>
        <a:lstStyle/>
        <a:p>
          <a:pPr marL="0" lvl="0" indent="0" algn="l" defTabSz="666750">
            <a:lnSpc>
              <a:spcPct val="90000"/>
            </a:lnSpc>
            <a:spcBef>
              <a:spcPct val="0"/>
            </a:spcBef>
            <a:spcAft>
              <a:spcPct val="35000"/>
            </a:spcAft>
            <a:buNone/>
            <a:defRPr b="1"/>
          </a:pPr>
          <a:r>
            <a:rPr lang="en-US" sz="1500" kern="1200"/>
            <a:t>27 Nov. – 9 Dec. 2020</a:t>
          </a:r>
        </a:p>
      </dsp:txBody>
      <dsp:txXfrm>
        <a:off x="391521" y="368940"/>
        <a:ext cx="2444674" cy="383698"/>
      </dsp:txXfrm>
    </dsp:sp>
    <dsp:sp modelId="{71A2C661-D5A5-4866-B3D0-B56C6D052521}">
      <dsp:nvSpPr>
        <dsp:cNvPr id="0" name=""/>
        <dsp:cNvSpPr/>
      </dsp:nvSpPr>
      <dsp:spPr>
        <a:xfrm>
          <a:off x="199672" y="752638"/>
          <a:ext cx="0" cy="1092063"/>
        </a:xfrm>
        <a:prstGeom prst="line">
          <a:avLst/>
        </a:prstGeom>
        <a:noFill/>
        <a:ln w="12700" cap="flat" cmpd="sng" algn="ctr">
          <a:solidFill>
            <a:schemeClr val="accent2">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DB231D3B-FC9F-43C8-BA69-CD998FED6ABE}">
      <dsp:nvSpPr>
        <dsp:cNvPr id="0" name=""/>
        <dsp:cNvSpPr/>
      </dsp:nvSpPr>
      <dsp:spPr>
        <a:xfrm>
          <a:off x="165139" y="1810169"/>
          <a:ext cx="69065" cy="69065"/>
        </a:xfrm>
        <a:prstGeom prst="ellipse">
          <a:avLst/>
        </a:prstGeom>
        <a:solidFill>
          <a:schemeClr val="accent2">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FDD2271-2B0D-41AA-AB1B-A1019287B9D1}">
      <dsp:nvSpPr>
        <dsp:cNvPr id="0" name=""/>
        <dsp:cNvSpPr/>
      </dsp:nvSpPr>
      <dsp:spPr>
        <a:xfrm rot="18900000">
          <a:off x="1536710" y="2992957"/>
          <a:ext cx="271315" cy="271315"/>
        </a:xfrm>
        <a:prstGeom prst="teardrop">
          <a:avLst>
            <a:gd name="adj" fmla="val 115000"/>
          </a:avLst>
        </a:prstGeom>
        <a:solidFill>
          <a:schemeClr val="accent2">
            <a:hueOff val="-291073"/>
            <a:satOff val="-16786"/>
            <a:lumOff val="1726"/>
            <a:alphaOff val="0"/>
          </a:schemeClr>
        </a:solidFill>
        <a:ln w="12700" cap="flat" cmpd="sng" algn="ctr">
          <a:solidFill>
            <a:schemeClr val="accent2">
              <a:hueOff val="-291073"/>
              <a:satOff val="-16786"/>
              <a:lumOff val="172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4CED577-6313-4DB8-88AB-383E43C2BA8A}">
      <dsp:nvSpPr>
        <dsp:cNvPr id="0" name=""/>
        <dsp:cNvSpPr/>
      </dsp:nvSpPr>
      <dsp:spPr>
        <a:xfrm>
          <a:off x="1566851" y="3023098"/>
          <a:ext cx="211033" cy="211033"/>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E089EA48-E223-4E23-B220-C8E88FD99904}">
      <dsp:nvSpPr>
        <dsp:cNvPr id="0" name=""/>
        <dsp:cNvSpPr/>
      </dsp:nvSpPr>
      <dsp:spPr>
        <a:xfrm>
          <a:off x="1864217" y="1844702"/>
          <a:ext cx="2444674" cy="10920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04775" rIns="0" bIns="69850" numCol="1" spcCol="1270" anchor="b" anchorCtr="0">
          <a:noAutofit/>
        </a:bodyPr>
        <a:lstStyle/>
        <a:p>
          <a:pPr marL="0" lvl="0" indent="0" algn="l" defTabSz="488950">
            <a:lnSpc>
              <a:spcPct val="90000"/>
            </a:lnSpc>
            <a:spcBef>
              <a:spcPct val="0"/>
            </a:spcBef>
            <a:spcAft>
              <a:spcPct val="35000"/>
            </a:spcAft>
            <a:buNone/>
          </a:pPr>
          <a:r>
            <a:rPr lang="en-US" sz="1100" kern="1200" dirty="0"/>
            <a:t>PAP letters sent by DPG for MA and KH who had arrived between 28 April and 8 May 2020 raising similar legal points as GJ claims.</a:t>
          </a:r>
        </a:p>
      </dsp:txBody>
      <dsp:txXfrm>
        <a:off x="1864217" y="1844702"/>
        <a:ext cx="2444674" cy="1092063"/>
      </dsp:txXfrm>
    </dsp:sp>
    <dsp:sp modelId="{6BB1B526-CD38-42C9-8D2E-6EC244DD6087}">
      <dsp:nvSpPr>
        <dsp:cNvPr id="0" name=""/>
        <dsp:cNvSpPr/>
      </dsp:nvSpPr>
      <dsp:spPr>
        <a:xfrm>
          <a:off x="1864217" y="2936766"/>
          <a:ext cx="2444674" cy="3836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95250" bIns="0" numCol="1" spcCol="1270" anchor="ctr" anchorCtr="0">
          <a:noAutofit/>
        </a:bodyPr>
        <a:lstStyle/>
        <a:p>
          <a:pPr marL="0" lvl="0" indent="0" algn="l" defTabSz="666750">
            <a:lnSpc>
              <a:spcPct val="90000"/>
            </a:lnSpc>
            <a:spcBef>
              <a:spcPct val="0"/>
            </a:spcBef>
            <a:spcAft>
              <a:spcPct val="35000"/>
            </a:spcAft>
            <a:buNone/>
            <a:defRPr b="1"/>
          </a:pPr>
          <a:r>
            <a:rPr lang="en-US" sz="1500" kern="1200"/>
            <a:t>18 Dec. 2020</a:t>
          </a:r>
        </a:p>
      </dsp:txBody>
      <dsp:txXfrm>
        <a:off x="1864217" y="2936766"/>
        <a:ext cx="2444674" cy="383698"/>
      </dsp:txXfrm>
    </dsp:sp>
    <dsp:sp modelId="{558D686A-7F1D-44EF-ACD9-8950CB9F87A4}">
      <dsp:nvSpPr>
        <dsp:cNvPr id="0" name=""/>
        <dsp:cNvSpPr/>
      </dsp:nvSpPr>
      <dsp:spPr>
        <a:xfrm>
          <a:off x="1672368" y="1844702"/>
          <a:ext cx="0" cy="1092063"/>
        </a:xfrm>
        <a:prstGeom prst="line">
          <a:avLst/>
        </a:prstGeom>
        <a:noFill/>
        <a:ln w="12700" cap="flat" cmpd="sng" algn="ctr">
          <a:solidFill>
            <a:schemeClr val="accent2">
              <a:hueOff val="-291073"/>
              <a:satOff val="-16786"/>
              <a:lumOff val="1726"/>
              <a:alphaOff val="0"/>
            </a:schemeClr>
          </a:solidFill>
          <a:prstDash val="dash"/>
          <a:miter lim="800000"/>
        </a:ln>
        <a:effectLst/>
      </dsp:spPr>
      <dsp:style>
        <a:lnRef idx="1">
          <a:scrgbClr r="0" g="0" b="0"/>
        </a:lnRef>
        <a:fillRef idx="0">
          <a:scrgbClr r="0" g="0" b="0"/>
        </a:fillRef>
        <a:effectRef idx="0">
          <a:scrgbClr r="0" g="0" b="0"/>
        </a:effectRef>
        <a:fontRef idx="minor"/>
      </dsp:style>
    </dsp:sp>
    <dsp:sp modelId="{9FE3044D-AEE4-450C-ACC8-45A7361C15E3}">
      <dsp:nvSpPr>
        <dsp:cNvPr id="0" name=""/>
        <dsp:cNvSpPr/>
      </dsp:nvSpPr>
      <dsp:spPr>
        <a:xfrm>
          <a:off x="1637835" y="1810169"/>
          <a:ext cx="69065" cy="69065"/>
        </a:xfrm>
        <a:prstGeom prst="ellipse">
          <a:avLst/>
        </a:prstGeom>
        <a:solidFill>
          <a:schemeClr val="accent2">
            <a:hueOff val="-291073"/>
            <a:satOff val="-16786"/>
            <a:lumOff val="1726"/>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9ADF914-9354-47F9-8D88-1410E119B9A2}">
      <dsp:nvSpPr>
        <dsp:cNvPr id="0" name=""/>
        <dsp:cNvSpPr/>
      </dsp:nvSpPr>
      <dsp:spPr>
        <a:xfrm rot="8100000">
          <a:off x="3009406" y="425131"/>
          <a:ext cx="271315" cy="271315"/>
        </a:xfrm>
        <a:prstGeom prst="teardrop">
          <a:avLst>
            <a:gd name="adj" fmla="val 115000"/>
          </a:avLst>
        </a:prstGeom>
        <a:solidFill>
          <a:schemeClr val="accent2">
            <a:hueOff val="-582145"/>
            <a:satOff val="-33571"/>
            <a:lumOff val="3451"/>
            <a:alphaOff val="0"/>
          </a:schemeClr>
        </a:solidFill>
        <a:ln w="12700" cap="flat" cmpd="sng" algn="ctr">
          <a:solidFill>
            <a:schemeClr val="accent2">
              <a:hueOff val="-582145"/>
              <a:satOff val="-33571"/>
              <a:lumOff val="345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1A3F6AD-4E54-448C-B901-4DFF735B4DCB}">
      <dsp:nvSpPr>
        <dsp:cNvPr id="0" name=""/>
        <dsp:cNvSpPr/>
      </dsp:nvSpPr>
      <dsp:spPr>
        <a:xfrm>
          <a:off x="3039547" y="455272"/>
          <a:ext cx="211033" cy="211033"/>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05DDA76D-43A8-4DDA-8C91-351C294414B1}">
      <dsp:nvSpPr>
        <dsp:cNvPr id="0" name=""/>
        <dsp:cNvSpPr/>
      </dsp:nvSpPr>
      <dsp:spPr>
        <a:xfrm>
          <a:off x="3336913" y="752638"/>
          <a:ext cx="2444674" cy="10920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69850" rIns="69850" bIns="104775" numCol="1" spcCol="1270" anchor="t" anchorCtr="0">
          <a:noAutofit/>
        </a:bodyPr>
        <a:lstStyle/>
        <a:p>
          <a:pPr marL="0" lvl="0" indent="0" algn="l" defTabSz="488950">
            <a:lnSpc>
              <a:spcPct val="90000"/>
            </a:lnSpc>
            <a:spcBef>
              <a:spcPct val="0"/>
            </a:spcBef>
            <a:spcAft>
              <a:spcPct val="35000"/>
            </a:spcAft>
            <a:buNone/>
          </a:pPr>
          <a:r>
            <a:rPr lang="en-US" sz="1100" kern="1200" dirty="0"/>
            <a:t>Claims issued protectively by GJ for 5 claimants. </a:t>
          </a:r>
        </a:p>
      </dsp:txBody>
      <dsp:txXfrm>
        <a:off x="3336913" y="752638"/>
        <a:ext cx="2444674" cy="1092063"/>
      </dsp:txXfrm>
    </dsp:sp>
    <dsp:sp modelId="{8C2A2D81-E2AC-462D-9525-0544D6B1FF8F}">
      <dsp:nvSpPr>
        <dsp:cNvPr id="0" name=""/>
        <dsp:cNvSpPr/>
      </dsp:nvSpPr>
      <dsp:spPr>
        <a:xfrm>
          <a:off x="3336913" y="368940"/>
          <a:ext cx="2444674" cy="3836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95250" bIns="0" numCol="1" spcCol="1270" anchor="ctr" anchorCtr="0">
          <a:noAutofit/>
        </a:bodyPr>
        <a:lstStyle/>
        <a:p>
          <a:pPr marL="0" lvl="0" indent="0" algn="l" defTabSz="666750">
            <a:lnSpc>
              <a:spcPct val="90000"/>
            </a:lnSpc>
            <a:spcBef>
              <a:spcPct val="0"/>
            </a:spcBef>
            <a:spcAft>
              <a:spcPct val="35000"/>
            </a:spcAft>
            <a:buNone/>
            <a:defRPr b="1"/>
          </a:pPr>
          <a:r>
            <a:rPr lang="en-US" sz="1500" kern="1200"/>
            <a:t>21 Dec. 2020</a:t>
          </a:r>
        </a:p>
      </dsp:txBody>
      <dsp:txXfrm>
        <a:off x="3336913" y="368940"/>
        <a:ext cx="2444674" cy="383698"/>
      </dsp:txXfrm>
    </dsp:sp>
    <dsp:sp modelId="{AA3E28FF-DF3B-443C-9CC2-7AC7DA301265}">
      <dsp:nvSpPr>
        <dsp:cNvPr id="0" name=""/>
        <dsp:cNvSpPr/>
      </dsp:nvSpPr>
      <dsp:spPr>
        <a:xfrm>
          <a:off x="3145063" y="752638"/>
          <a:ext cx="0" cy="1092063"/>
        </a:xfrm>
        <a:prstGeom prst="line">
          <a:avLst/>
        </a:prstGeom>
        <a:noFill/>
        <a:ln w="12700" cap="flat" cmpd="sng" algn="ctr">
          <a:solidFill>
            <a:schemeClr val="accent2">
              <a:hueOff val="-582145"/>
              <a:satOff val="-33571"/>
              <a:lumOff val="3451"/>
              <a:alphaOff val="0"/>
            </a:schemeClr>
          </a:solidFill>
          <a:prstDash val="dash"/>
          <a:miter lim="800000"/>
        </a:ln>
        <a:effectLst/>
      </dsp:spPr>
      <dsp:style>
        <a:lnRef idx="1">
          <a:scrgbClr r="0" g="0" b="0"/>
        </a:lnRef>
        <a:fillRef idx="0">
          <a:scrgbClr r="0" g="0" b="0"/>
        </a:fillRef>
        <a:effectRef idx="0">
          <a:scrgbClr r="0" g="0" b="0"/>
        </a:effectRef>
        <a:fontRef idx="minor"/>
      </dsp:style>
    </dsp:sp>
    <dsp:sp modelId="{6A5E2C9A-C48A-4509-B27F-D022110AAA2A}">
      <dsp:nvSpPr>
        <dsp:cNvPr id="0" name=""/>
        <dsp:cNvSpPr/>
      </dsp:nvSpPr>
      <dsp:spPr>
        <a:xfrm>
          <a:off x="3110531" y="1810169"/>
          <a:ext cx="69065" cy="69065"/>
        </a:xfrm>
        <a:prstGeom prst="ellipse">
          <a:avLst/>
        </a:prstGeom>
        <a:solidFill>
          <a:schemeClr val="accent2">
            <a:hueOff val="-582145"/>
            <a:satOff val="-33571"/>
            <a:lumOff val="3451"/>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E0A4ED3-9ACE-431F-A36E-08AE0980305A}">
      <dsp:nvSpPr>
        <dsp:cNvPr id="0" name=""/>
        <dsp:cNvSpPr/>
      </dsp:nvSpPr>
      <dsp:spPr>
        <a:xfrm rot="18900000">
          <a:off x="4482101" y="2992957"/>
          <a:ext cx="271315" cy="271315"/>
        </a:xfrm>
        <a:prstGeom prst="teardrop">
          <a:avLst>
            <a:gd name="adj" fmla="val 115000"/>
          </a:avLst>
        </a:prstGeom>
        <a:solidFill>
          <a:schemeClr val="accent2">
            <a:hueOff val="-873218"/>
            <a:satOff val="-50357"/>
            <a:lumOff val="5177"/>
            <a:alphaOff val="0"/>
          </a:schemeClr>
        </a:solidFill>
        <a:ln w="12700" cap="flat" cmpd="sng" algn="ctr">
          <a:solidFill>
            <a:schemeClr val="accent2">
              <a:hueOff val="-873218"/>
              <a:satOff val="-50357"/>
              <a:lumOff val="517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3591E0E-C5DA-4FA4-B60E-CE3886F51430}">
      <dsp:nvSpPr>
        <dsp:cNvPr id="0" name=""/>
        <dsp:cNvSpPr/>
      </dsp:nvSpPr>
      <dsp:spPr>
        <a:xfrm>
          <a:off x="4512242" y="3023098"/>
          <a:ext cx="211033" cy="211033"/>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681202A5-0044-424A-BBDB-7CAF1538EC75}">
      <dsp:nvSpPr>
        <dsp:cNvPr id="0" name=""/>
        <dsp:cNvSpPr/>
      </dsp:nvSpPr>
      <dsp:spPr>
        <a:xfrm>
          <a:off x="4809608" y="1844702"/>
          <a:ext cx="2444674" cy="10920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04775" rIns="0" bIns="69850" numCol="1" spcCol="1270" anchor="b" anchorCtr="0">
          <a:noAutofit/>
        </a:bodyPr>
        <a:lstStyle/>
        <a:p>
          <a:pPr marL="0" lvl="0" indent="0" algn="l" defTabSz="488950">
            <a:lnSpc>
              <a:spcPct val="90000"/>
            </a:lnSpc>
            <a:spcBef>
              <a:spcPct val="0"/>
            </a:spcBef>
            <a:spcAft>
              <a:spcPct val="35000"/>
            </a:spcAft>
            <a:buNone/>
          </a:pPr>
          <a:r>
            <a:rPr lang="en-US" sz="1100" kern="1200"/>
            <a:t>Phones returned to 9 of the 10 GJ clients</a:t>
          </a:r>
        </a:p>
      </dsp:txBody>
      <dsp:txXfrm>
        <a:off x="4809608" y="1844702"/>
        <a:ext cx="2444674" cy="1092063"/>
      </dsp:txXfrm>
    </dsp:sp>
    <dsp:sp modelId="{ACE842B0-F0D8-47B6-A63D-217229C3AEF4}">
      <dsp:nvSpPr>
        <dsp:cNvPr id="0" name=""/>
        <dsp:cNvSpPr/>
      </dsp:nvSpPr>
      <dsp:spPr>
        <a:xfrm>
          <a:off x="4809608" y="2936766"/>
          <a:ext cx="2444674" cy="3836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95250" bIns="0" numCol="1" spcCol="1270" anchor="ctr" anchorCtr="0">
          <a:noAutofit/>
        </a:bodyPr>
        <a:lstStyle/>
        <a:p>
          <a:pPr marL="0" lvl="0" indent="0" algn="l" defTabSz="666750">
            <a:lnSpc>
              <a:spcPct val="90000"/>
            </a:lnSpc>
            <a:spcBef>
              <a:spcPct val="0"/>
            </a:spcBef>
            <a:spcAft>
              <a:spcPct val="35000"/>
            </a:spcAft>
            <a:buNone/>
            <a:defRPr b="1"/>
          </a:pPr>
          <a:r>
            <a:rPr lang="en-US" sz="1500" kern="1200"/>
            <a:t>29–30 Dec. 2020</a:t>
          </a:r>
        </a:p>
      </dsp:txBody>
      <dsp:txXfrm>
        <a:off x="4809608" y="2936766"/>
        <a:ext cx="2444674" cy="383698"/>
      </dsp:txXfrm>
    </dsp:sp>
    <dsp:sp modelId="{9F31B50F-EB64-49DD-8E2E-BB56ABB71E91}">
      <dsp:nvSpPr>
        <dsp:cNvPr id="0" name=""/>
        <dsp:cNvSpPr/>
      </dsp:nvSpPr>
      <dsp:spPr>
        <a:xfrm>
          <a:off x="4617759" y="1844702"/>
          <a:ext cx="0" cy="1092063"/>
        </a:xfrm>
        <a:prstGeom prst="line">
          <a:avLst/>
        </a:prstGeom>
        <a:noFill/>
        <a:ln w="12700" cap="flat" cmpd="sng" algn="ctr">
          <a:solidFill>
            <a:schemeClr val="accent2">
              <a:hueOff val="-873218"/>
              <a:satOff val="-50357"/>
              <a:lumOff val="5177"/>
              <a:alphaOff val="0"/>
            </a:schemeClr>
          </a:solidFill>
          <a:prstDash val="dash"/>
          <a:miter lim="800000"/>
        </a:ln>
        <a:effectLst/>
      </dsp:spPr>
      <dsp:style>
        <a:lnRef idx="1">
          <a:scrgbClr r="0" g="0" b="0"/>
        </a:lnRef>
        <a:fillRef idx="0">
          <a:scrgbClr r="0" g="0" b="0"/>
        </a:fillRef>
        <a:effectRef idx="0">
          <a:scrgbClr r="0" g="0" b="0"/>
        </a:effectRef>
        <a:fontRef idx="minor"/>
      </dsp:style>
    </dsp:sp>
    <dsp:sp modelId="{4F9EC922-9592-4F46-8490-212A8583D0DC}">
      <dsp:nvSpPr>
        <dsp:cNvPr id="0" name=""/>
        <dsp:cNvSpPr/>
      </dsp:nvSpPr>
      <dsp:spPr>
        <a:xfrm>
          <a:off x="4583226" y="1810169"/>
          <a:ext cx="69065" cy="69065"/>
        </a:xfrm>
        <a:prstGeom prst="ellipse">
          <a:avLst/>
        </a:prstGeom>
        <a:solidFill>
          <a:schemeClr val="accent2">
            <a:hueOff val="-873218"/>
            <a:satOff val="-50357"/>
            <a:lumOff val="5177"/>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1B3EB1B-82AF-45C9-9611-09FD82BFED18}">
      <dsp:nvSpPr>
        <dsp:cNvPr id="0" name=""/>
        <dsp:cNvSpPr/>
      </dsp:nvSpPr>
      <dsp:spPr>
        <a:xfrm rot="8100000">
          <a:off x="6131603" y="425131"/>
          <a:ext cx="271315" cy="271315"/>
        </a:xfrm>
        <a:prstGeom prst="teardrop">
          <a:avLst>
            <a:gd name="adj" fmla="val 115000"/>
          </a:avLst>
        </a:prstGeom>
        <a:solidFill>
          <a:schemeClr val="accent2">
            <a:hueOff val="-1164290"/>
            <a:satOff val="-67142"/>
            <a:lumOff val="6902"/>
            <a:alphaOff val="0"/>
          </a:schemeClr>
        </a:solidFill>
        <a:ln w="12700" cap="flat" cmpd="sng" algn="ctr">
          <a:solidFill>
            <a:schemeClr val="accent2">
              <a:hueOff val="-1164290"/>
              <a:satOff val="-67142"/>
              <a:lumOff val="690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1E04ED2-EF7F-4547-967D-BBF5B40C45BE}">
      <dsp:nvSpPr>
        <dsp:cNvPr id="0" name=""/>
        <dsp:cNvSpPr/>
      </dsp:nvSpPr>
      <dsp:spPr>
        <a:xfrm>
          <a:off x="6161744" y="455272"/>
          <a:ext cx="211033" cy="211033"/>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E22F8E5F-2801-4C89-9948-73C16655C40C}">
      <dsp:nvSpPr>
        <dsp:cNvPr id="0" name=""/>
        <dsp:cNvSpPr/>
      </dsp:nvSpPr>
      <dsp:spPr>
        <a:xfrm>
          <a:off x="6576791" y="813022"/>
          <a:ext cx="3557981" cy="8574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69850" rIns="69850" bIns="104775" numCol="1" spcCol="1270" anchor="t" anchorCtr="0">
          <a:noAutofit/>
        </a:bodyPr>
        <a:lstStyle/>
        <a:p>
          <a:pPr marL="0" lvl="0" indent="0" algn="l" defTabSz="488950">
            <a:lnSpc>
              <a:spcPct val="90000"/>
            </a:lnSpc>
            <a:spcBef>
              <a:spcPct val="0"/>
            </a:spcBef>
            <a:spcAft>
              <a:spcPct val="35000"/>
            </a:spcAft>
            <a:buNone/>
          </a:pPr>
          <a:r>
            <a:rPr lang="en-US" sz="1100" kern="1200" dirty="0"/>
            <a:t>SSHD PAP responses  to GJ claims assert that “</a:t>
          </a:r>
          <a:r>
            <a:rPr lang="en-US" sz="1100" i="1" kern="1200" dirty="0"/>
            <a:t>as a matter of fact devices are not seized in the case of every migrant who is searched</a:t>
          </a:r>
          <a:r>
            <a:rPr lang="en-US" sz="1100" kern="1200" dirty="0"/>
            <a:t>” and that the assertion that there was a blanket policy was </a:t>
          </a:r>
          <a:r>
            <a:rPr lang="en-US" sz="1100" i="1" kern="1200" dirty="0"/>
            <a:t>“based on anecdote and surmise</a:t>
          </a:r>
          <a:r>
            <a:rPr lang="en-US" sz="1100" kern="1200" dirty="0"/>
            <a:t>”.  Refused to provide disclosure sought, including relevant data protection documents</a:t>
          </a:r>
        </a:p>
        <a:p>
          <a:pPr marL="0" lvl="0" indent="0" algn="l" defTabSz="488950">
            <a:lnSpc>
              <a:spcPct val="90000"/>
            </a:lnSpc>
            <a:spcBef>
              <a:spcPct val="0"/>
            </a:spcBef>
            <a:spcAft>
              <a:spcPct val="35000"/>
            </a:spcAft>
            <a:buNone/>
          </a:pPr>
          <a:endParaRPr lang="en-US" sz="1100" kern="1200" dirty="0"/>
        </a:p>
      </dsp:txBody>
      <dsp:txXfrm>
        <a:off x="6576791" y="813022"/>
        <a:ext cx="3557981" cy="857499"/>
      </dsp:txXfrm>
    </dsp:sp>
    <dsp:sp modelId="{DA4AE2CC-2B2C-4DC9-91E3-8E60A38DE725}">
      <dsp:nvSpPr>
        <dsp:cNvPr id="0" name=""/>
        <dsp:cNvSpPr/>
      </dsp:nvSpPr>
      <dsp:spPr>
        <a:xfrm>
          <a:off x="6576791" y="353249"/>
          <a:ext cx="3557981" cy="3012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95250" bIns="0" numCol="1" spcCol="1270" anchor="ctr" anchorCtr="0">
          <a:noAutofit/>
        </a:bodyPr>
        <a:lstStyle/>
        <a:p>
          <a:pPr marL="0" lvl="0" indent="0" algn="l" defTabSz="666750">
            <a:lnSpc>
              <a:spcPct val="90000"/>
            </a:lnSpc>
            <a:spcBef>
              <a:spcPct val="0"/>
            </a:spcBef>
            <a:spcAft>
              <a:spcPct val="35000"/>
            </a:spcAft>
            <a:buNone/>
            <a:defRPr b="1"/>
          </a:pPr>
          <a:r>
            <a:rPr lang="en-US" sz="1500" kern="1200"/>
            <a:t>4 Jan. 2021</a:t>
          </a:r>
        </a:p>
      </dsp:txBody>
      <dsp:txXfrm>
        <a:off x="6576791" y="353249"/>
        <a:ext cx="3557981" cy="301283"/>
      </dsp:txXfrm>
    </dsp:sp>
    <dsp:sp modelId="{2845F652-64DC-481A-BB67-2066EBDE10F9}">
      <dsp:nvSpPr>
        <dsp:cNvPr id="0" name=""/>
        <dsp:cNvSpPr/>
      </dsp:nvSpPr>
      <dsp:spPr>
        <a:xfrm>
          <a:off x="6267261" y="752638"/>
          <a:ext cx="0" cy="1092063"/>
        </a:xfrm>
        <a:prstGeom prst="line">
          <a:avLst/>
        </a:prstGeom>
        <a:noFill/>
        <a:ln w="12700" cap="flat" cmpd="sng" algn="ctr">
          <a:solidFill>
            <a:schemeClr val="accent2">
              <a:hueOff val="-1164290"/>
              <a:satOff val="-67142"/>
              <a:lumOff val="6902"/>
              <a:alphaOff val="0"/>
            </a:schemeClr>
          </a:solidFill>
          <a:prstDash val="dash"/>
          <a:miter lim="800000"/>
        </a:ln>
        <a:effectLst/>
      </dsp:spPr>
      <dsp:style>
        <a:lnRef idx="1">
          <a:scrgbClr r="0" g="0" b="0"/>
        </a:lnRef>
        <a:fillRef idx="0">
          <a:scrgbClr r="0" g="0" b="0"/>
        </a:fillRef>
        <a:effectRef idx="0">
          <a:scrgbClr r="0" g="0" b="0"/>
        </a:effectRef>
        <a:fontRef idx="minor"/>
      </dsp:style>
    </dsp:sp>
    <dsp:sp modelId="{4AF6593D-D89C-4FB0-BD1D-A0A63A59F73A}">
      <dsp:nvSpPr>
        <dsp:cNvPr id="0" name=""/>
        <dsp:cNvSpPr/>
      </dsp:nvSpPr>
      <dsp:spPr>
        <a:xfrm>
          <a:off x="6232728" y="1810169"/>
          <a:ext cx="69065" cy="69065"/>
        </a:xfrm>
        <a:prstGeom prst="ellipse">
          <a:avLst/>
        </a:prstGeom>
        <a:solidFill>
          <a:schemeClr val="accent2">
            <a:hueOff val="-1164290"/>
            <a:satOff val="-67142"/>
            <a:lumOff val="6902"/>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E10BA6A-0EFD-495F-999A-E0829FF42836}">
      <dsp:nvSpPr>
        <dsp:cNvPr id="0" name=""/>
        <dsp:cNvSpPr/>
      </dsp:nvSpPr>
      <dsp:spPr>
        <a:xfrm rot="18900000">
          <a:off x="8040083" y="2992957"/>
          <a:ext cx="271315" cy="271315"/>
        </a:xfrm>
        <a:prstGeom prst="teardrop">
          <a:avLst>
            <a:gd name="adj" fmla="val 115000"/>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2C7941F-4B29-4125-B301-F40B453ACF19}">
      <dsp:nvSpPr>
        <dsp:cNvPr id="0" name=""/>
        <dsp:cNvSpPr/>
      </dsp:nvSpPr>
      <dsp:spPr>
        <a:xfrm>
          <a:off x="8070224" y="3023098"/>
          <a:ext cx="211033" cy="211033"/>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0C25E075-EC8C-412A-8617-908BDADC8C65}">
      <dsp:nvSpPr>
        <dsp:cNvPr id="0" name=""/>
        <dsp:cNvSpPr/>
      </dsp:nvSpPr>
      <dsp:spPr>
        <a:xfrm>
          <a:off x="8367590" y="1844702"/>
          <a:ext cx="2436973" cy="10920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04775" rIns="0" bIns="69850" numCol="1" spcCol="1270" anchor="b" anchorCtr="0">
          <a:noAutofit/>
        </a:bodyPr>
        <a:lstStyle/>
        <a:p>
          <a:pPr marL="0" lvl="0" indent="0" algn="l" defTabSz="488950">
            <a:lnSpc>
              <a:spcPct val="90000"/>
            </a:lnSpc>
            <a:spcBef>
              <a:spcPct val="0"/>
            </a:spcBef>
            <a:spcAft>
              <a:spcPct val="35000"/>
            </a:spcAft>
            <a:buNone/>
          </a:pPr>
          <a:r>
            <a:rPr lang="en-US" sz="1100" kern="1200" dirty="0"/>
            <a:t>SSHD invites GJ claimants to withdraw all claims on the basis that they are academic since phones (save for WM’s) have been returned.</a:t>
          </a:r>
        </a:p>
      </dsp:txBody>
      <dsp:txXfrm>
        <a:off x="8367590" y="1844702"/>
        <a:ext cx="2436973" cy="1092063"/>
      </dsp:txXfrm>
    </dsp:sp>
    <dsp:sp modelId="{370FE385-93AD-42B4-8AEC-311DF8E982A4}">
      <dsp:nvSpPr>
        <dsp:cNvPr id="0" name=""/>
        <dsp:cNvSpPr/>
      </dsp:nvSpPr>
      <dsp:spPr>
        <a:xfrm>
          <a:off x="8367590" y="2936766"/>
          <a:ext cx="2436973" cy="3836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95250" bIns="0" numCol="1" spcCol="1270" anchor="ctr" anchorCtr="0">
          <a:noAutofit/>
        </a:bodyPr>
        <a:lstStyle/>
        <a:p>
          <a:pPr marL="0" lvl="0" indent="0" algn="l" defTabSz="666750">
            <a:lnSpc>
              <a:spcPct val="90000"/>
            </a:lnSpc>
            <a:spcBef>
              <a:spcPct val="0"/>
            </a:spcBef>
            <a:spcAft>
              <a:spcPct val="35000"/>
            </a:spcAft>
            <a:buNone/>
            <a:defRPr b="1"/>
          </a:pPr>
          <a:r>
            <a:rPr lang="en-US" sz="1500" kern="1200"/>
            <a:t>6 Jan. 2021</a:t>
          </a:r>
        </a:p>
      </dsp:txBody>
      <dsp:txXfrm>
        <a:off x="8367590" y="2936766"/>
        <a:ext cx="2436973" cy="383698"/>
      </dsp:txXfrm>
    </dsp:sp>
    <dsp:sp modelId="{925C92FD-6C41-43DB-87A3-CCA8A0D8FEF5}">
      <dsp:nvSpPr>
        <dsp:cNvPr id="0" name=""/>
        <dsp:cNvSpPr/>
      </dsp:nvSpPr>
      <dsp:spPr>
        <a:xfrm>
          <a:off x="8175741" y="1844702"/>
          <a:ext cx="0" cy="1092063"/>
        </a:xfrm>
        <a:prstGeom prst="line">
          <a:avLst/>
        </a:prstGeom>
        <a:noFill/>
        <a:ln w="12700" cap="flat" cmpd="sng" algn="ctr">
          <a:solidFill>
            <a:schemeClr val="accent2">
              <a:hueOff val="-1455363"/>
              <a:satOff val="-83928"/>
              <a:lumOff val="8628"/>
              <a:alphaOff val="0"/>
            </a:schemeClr>
          </a:solidFill>
          <a:prstDash val="dash"/>
          <a:miter lim="800000"/>
        </a:ln>
        <a:effectLst/>
      </dsp:spPr>
      <dsp:style>
        <a:lnRef idx="1">
          <a:scrgbClr r="0" g="0" b="0"/>
        </a:lnRef>
        <a:fillRef idx="0">
          <a:scrgbClr r="0" g="0" b="0"/>
        </a:fillRef>
        <a:effectRef idx="0">
          <a:scrgbClr r="0" g="0" b="0"/>
        </a:effectRef>
        <a:fontRef idx="minor"/>
      </dsp:style>
    </dsp:sp>
    <dsp:sp modelId="{0C2DC4BD-AC9F-4EF8-9351-4A57515184C0}">
      <dsp:nvSpPr>
        <dsp:cNvPr id="0" name=""/>
        <dsp:cNvSpPr/>
      </dsp:nvSpPr>
      <dsp:spPr>
        <a:xfrm>
          <a:off x="8141208" y="1810169"/>
          <a:ext cx="69065" cy="69065"/>
        </a:xfrm>
        <a:prstGeom prst="ellipse">
          <a:avLst/>
        </a:prstGeom>
        <a:solidFill>
          <a:schemeClr val="accent2">
            <a:hueOff val="-1455363"/>
            <a:satOff val="-83928"/>
            <a:lumOff val="8628"/>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2BE1C3-B972-4A58-AA19-4846920A1670}">
      <dsp:nvSpPr>
        <dsp:cNvPr id="0" name=""/>
        <dsp:cNvSpPr/>
      </dsp:nvSpPr>
      <dsp:spPr>
        <a:xfrm>
          <a:off x="0" y="1844702"/>
          <a:ext cx="10927829" cy="0"/>
        </a:xfrm>
        <a:prstGeom prst="line">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tailEnd type="triangle" w="lg" len="lg"/>
        </a:ln>
        <a:effectLst/>
      </dsp:spPr>
      <dsp:style>
        <a:lnRef idx="2">
          <a:scrgbClr r="0" g="0" b="0"/>
        </a:lnRef>
        <a:fillRef idx="1">
          <a:scrgbClr r="0" g="0" b="0"/>
        </a:fillRef>
        <a:effectRef idx="0">
          <a:scrgbClr r="0" g="0" b="0"/>
        </a:effectRef>
        <a:fontRef idx="minor"/>
      </dsp:style>
    </dsp:sp>
    <dsp:sp modelId="{3B1AAF2B-E365-43DF-AB8C-899253A4CF30}">
      <dsp:nvSpPr>
        <dsp:cNvPr id="0" name=""/>
        <dsp:cNvSpPr/>
      </dsp:nvSpPr>
      <dsp:spPr>
        <a:xfrm rot="8100000">
          <a:off x="57016" y="446589"/>
          <a:ext cx="271315" cy="271315"/>
        </a:xfrm>
        <a:prstGeom prst="teardrop">
          <a:avLst>
            <a:gd name="adj" fmla="val 115000"/>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C22797F-E6F8-47FD-A79A-DDE15E257D8E}">
      <dsp:nvSpPr>
        <dsp:cNvPr id="0" name=""/>
        <dsp:cNvSpPr/>
      </dsp:nvSpPr>
      <dsp:spPr>
        <a:xfrm>
          <a:off x="87157" y="476729"/>
          <a:ext cx="211033" cy="211033"/>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3927D335-CCA4-4D4E-8594-8FBB5B68E334}">
      <dsp:nvSpPr>
        <dsp:cNvPr id="0" name=""/>
        <dsp:cNvSpPr/>
      </dsp:nvSpPr>
      <dsp:spPr>
        <a:xfrm>
          <a:off x="384523" y="651954"/>
          <a:ext cx="3029271" cy="13363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63500" rIns="63500" bIns="95250" numCol="1" spcCol="1270" anchor="t" anchorCtr="0">
          <a:noAutofit/>
        </a:bodyPr>
        <a:lstStyle/>
        <a:p>
          <a:pPr marL="0" lvl="0" indent="0" algn="l" defTabSz="444500">
            <a:lnSpc>
              <a:spcPct val="90000"/>
            </a:lnSpc>
            <a:spcBef>
              <a:spcPct val="0"/>
            </a:spcBef>
            <a:spcAft>
              <a:spcPct val="35000"/>
            </a:spcAft>
            <a:buNone/>
          </a:pPr>
          <a:r>
            <a:rPr lang="en-US" sz="1000" kern="1200" dirty="0"/>
            <a:t>GJ write to the SSHD asking a series of questions designed to ascertain if there was a policy and stating this information was required pursuant to the duty of </a:t>
          </a:r>
          <a:r>
            <a:rPr lang="en-US" sz="1000" kern="1200" dirty="0" err="1"/>
            <a:t>candour</a:t>
          </a:r>
          <a:r>
            <a:rPr lang="en-US" sz="1000" kern="1200" dirty="0"/>
            <a:t>. Noted that the assertion that there was no blanket policy was very hard to reconcile with GJ clients’ experiences and publicly available information.</a:t>
          </a:r>
        </a:p>
        <a:p>
          <a:pPr marL="0" lvl="0" indent="0" algn="l" defTabSz="444500">
            <a:lnSpc>
              <a:spcPct val="90000"/>
            </a:lnSpc>
            <a:spcBef>
              <a:spcPct val="0"/>
            </a:spcBef>
            <a:spcAft>
              <a:spcPct val="35000"/>
            </a:spcAft>
            <a:buNone/>
          </a:pPr>
          <a:r>
            <a:rPr lang="en-US" sz="1000" kern="1200" dirty="0"/>
            <a:t> </a:t>
          </a:r>
        </a:p>
      </dsp:txBody>
      <dsp:txXfrm>
        <a:off x="384523" y="651954"/>
        <a:ext cx="3029271" cy="1336347"/>
      </dsp:txXfrm>
    </dsp:sp>
    <dsp:sp modelId="{7C3EEA0A-EAF6-4B95-BD50-803F1924F9FE}">
      <dsp:nvSpPr>
        <dsp:cNvPr id="0" name=""/>
        <dsp:cNvSpPr/>
      </dsp:nvSpPr>
      <dsp:spPr>
        <a:xfrm>
          <a:off x="384523" y="347483"/>
          <a:ext cx="3029271" cy="4695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88900" bIns="0" numCol="1" spcCol="1270" anchor="ctr" anchorCtr="0">
          <a:noAutofit/>
        </a:bodyPr>
        <a:lstStyle/>
        <a:p>
          <a:pPr marL="0" lvl="0" indent="0" algn="l" defTabSz="622300">
            <a:lnSpc>
              <a:spcPct val="90000"/>
            </a:lnSpc>
            <a:spcBef>
              <a:spcPct val="0"/>
            </a:spcBef>
            <a:spcAft>
              <a:spcPct val="35000"/>
            </a:spcAft>
            <a:buNone/>
            <a:defRPr b="1"/>
          </a:pPr>
          <a:r>
            <a:rPr lang="en-US" sz="1400" kern="1200"/>
            <a:t>6 Jan. 2021</a:t>
          </a:r>
        </a:p>
      </dsp:txBody>
      <dsp:txXfrm>
        <a:off x="384523" y="347483"/>
        <a:ext cx="3029271" cy="469527"/>
      </dsp:txXfrm>
    </dsp:sp>
    <dsp:sp modelId="{137CB9B9-5E88-4FBE-AC7F-8D2C2231BBF5}">
      <dsp:nvSpPr>
        <dsp:cNvPr id="0" name=""/>
        <dsp:cNvSpPr/>
      </dsp:nvSpPr>
      <dsp:spPr>
        <a:xfrm>
          <a:off x="192674" y="774095"/>
          <a:ext cx="0" cy="1092063"/>
        </a:xfrm>
        <a:prstGeom prst="line">
          <a:avLst/>
        </a:prstGeom>
        <a:noFill/>
        <a:ln w="12700" cap="flat" cmpd="sng" algn="ctr">
          <a:solidFill>
            <a:schemeClr val="accent2">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B67646E4-F023-46FE-ABA4-CF34C8641A2A}">
      <dsp:nvSpPr>
        <dsp:cNvPr id="0" name=""/>
        <dsp:cNvSpPr/>
      </dsp:nvSpPr>
      <dsp:spPr>
        <a:xfrm>
          <a:off x="158141" y="1831627"/>
          <a:ext cx="69065" cy="69065"/>
        </a:xfrm>
        <a:prstGeom prst="ellipse">
          <a:avLst/>
        </a:prstGeom>
        <a:solidFill>
          <a:schemeClr val="accent2">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B3A9070-5662-4EB3-8488-D5BE178ADB30}">
      <dsp:nvSpPr>
        <dsp:cNvPr id="0" name=""/>
        <dsp:cNvSpPr/>
      </dsp:nvSpPr>
      <dsp:spPr>
        <a:xfrm rot="18900000">
          <a:off x="1881878" y="2992957"/>
          <a:ext cx="271315" cy="271315"/>
        </a:xfrm>
        <a:prstGeom prst="teardrop">
          <a:avLst>
            <a:gd name="adj" fmla="val 115000"/>
          </a:avLst>
        </a:prstGeom>
        <a:solidFill>
          <a:schemeClr val="accent2">
            <a:hueOff val="-363841"/>
            <a:satOff val="-20982"/>
            <a:lumOff val="2157"/>
            <a:alphaOff val="0"/>
          </a:schemeClr>
        </a:solidFill>
        <a:ln w="12700" cap="flat" cmpd="sng" algn="ctr">
          <a:solidFill>
            <a:schemeClr val="accent2">
              <a:hueOff val="-363841"/>
              <a:satOff val="-20982"/>
              <a:lumOff val="215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C799969-D977-4135-9E79-8905837E2769}">
      <dsp:nvSpPr>
        <dsp:cNvPr id="0" name=""/>
        <dsp:cNvSpPr/>
      </dsp:nvSpPr>
      <dsp:spPr>
        <a:xfrm>
          <a:off x="1912019" y="3023098"/>
          <a:ext cx="211033" cy="211033"/>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87D10C94-1638-489B-8205-30D51D6B41B7}">
      <dsp:nvSpPr>
        <dsp:cNvPr id="0" name=""/>
        <dsp:cNvSpPr/>
      </dsp:nvSpPr>
      <dsp:spPr>
        <a:xfrm>
          <a:off x="2209385" y="1844702"/>
          <a:ext cx="3029271" cy="10920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95250" rIns="0" bIns="63500" numCol="1" spcCol="1270" anchor="b" anchorCtr="0">
          <a:noAutofit/>
        </a:bodyPr>
        <a:lstStyle/>
        <a:p>
          <a:pPr marL="0" lvl="0" indent="0" algn="l" defTabSz="444500">
            <a:lnSpc>
              <a:spcPct val="90000"/>
            </a:lnSpc>
            <a:spcBef>
              <a:spcPct val="0"/>
            </a:spcBef>
            <a:spcAft>
              <a:spcPct val="35000"/>
            </a:spcAft>
            <a:buNone/>
          </a:pPr>
          <a:r>
            <a:rPr lang="en-US" sz="1000" kern="1200" dirty="0"/>
            <a:t>GJ apply for permission to file Amended Grounds and remove 3 Claimants</a:t>
          </a:r>
        </a:p>
      </dsp:txBody>
      <dsp:txXfrm>
        <a:off x="2209385" y="1844702"/>
        <a:ext cx="3029271" cy="1092063"/>
      </dsp:txXfrm>
    </dsp:sp>
    <dsp:sp modelId="{741379A7-E1DA-44E3-BA72-EDBB0B0A99F9}">
      <dsp:nvSpPr>
        <dsp:cNvPr id="0" name=""/>
        <dsp:cNvSpPr/>
      </dsp:nvSpPr>
      <dsp:spPr>
        <a:xfrm>
          <a:off x="2209385" y="2936766"/>
          <a:ext cx="3029271" cy="3836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88900" bIns="0" numCol="1" spcCol="1270" anchor="ctr" anchorCtr="0">
          <a:noAutofit/>
        </a:bodyPr>
        <a:lstStyle/>
        <a:p>
          <a:pPr marL="0" lvl="0" indent="0" algn="l" defTabSz="622300">
            <a:lnSpc>
              <a:spcPct val="90000"/>
            </a:lnSpc>
            <a:spcBef>
              <a:spcPct val="0"/>
            </a:spcBef>
            <a:spcAft>
              <a:spcPct val="35000"/>
            </a:spcAft>
            <a:buNone/>
            <a:defRPr b="1"/>
          </a:pPr>
          <a:r>
            <a:rPr lang="en-US" sz="1400" kern="1200"/>
            <a:t>13 Jan. 2021</a:t>
          </a:r>
        </a:p>
      </dsp:txBody>
      <dsp:txXfrm>
        <a:off x="2209385" y="2936766"/>
        <a:ext cx="3029271" cy="383698"/>
      </dsp:txXfrm>
    </dsp:sp>
    <dsp:sp modelId="{51964EB5-0D65-40D5-A0BB-1D9A7707CC5F}">
      <dsp:nvSpPr>
        <dsp:cNvPr id="0" name=""/>
        <dsp:cNvSpPr/>
      </dsp:nvSpPr>
      <dsp:spPr>
        <a:xfrm>
          <a:off x="2017536" y="1844702"/>
          <a:ext cx="0" cy="1092063"/>
        </a:xfrm>
        <a:prstGeom prst="line">
          <a:avLst/>
        </a:prstGeom>
        <a:noFill/>
        <a:ln w="12700" cap="flat" cmpd="sng" algn="ctr">
          <a:solidFill>
            <a:schemeClr val="accent2">
              <a:hueOff val="-363841"/>
              <a:satOff val="-20982"/>
              <a:lumOff val="2157"/>
              <a:alphaOff val="0"/>
            </a:schemeClr>
          </a:solidFill>
          <a:prstDash val="dash"/>
          <a:miter lim="800000"/>
        </a:ln>
        <a:effectLst/>
      </dsp:spPr>
      <dsp:style>
        <a:lnRef idx="1">
          <a:scrgbClr r="0" g="0" b="0"/>
        </a:lnRef>
        <a:fillRef idx="0">
          <a:scrgbClr r="0" g="0" b="0"/>
        </a:fillRef>
        <a:effectRef idx="0">
          <a:scrgbClr r="0" g="0" b="0"/>
        </a:effectRef>
        <a:fontRef idx="minor"/>
      </dsp:style>
    </dsp:sp>
    <dsp:sp modelId="{DF95EB80-93BA-404B-B212-E8D4E8752CEA}">
      <dsp:nvSpPr>
        <dsp:cNvPr id="0" name=""/>
        <dsp:cNvSpPr/>
      </dsp:nvSpPr>
      <dsp:spPr>
        <a:xfrm>
          <a:off x="1983003" y="1810169"/>
          <a:ext cx="69065" cy="69065"/>
        </a:xfrm>
        <a:prstGeom prst="ellipse">
          <a:avLst/>
        </a:prstGeom>
        <a:solidFill>
          <a:schemeClr val="accent2">
            <a:hueOff val="-363841"/>
            <a:satOff val="-20982"/>
            <a:lumOff val="2157"/>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FBF48CD-8D75-419E-9E29-148832A1B74B}">
      <dsp:nvSpPr>
        <dsp:cNvPr id="0" name=""/>
        <dsp:cNvSpPr/>
      </dsp:nvSpPr>
      <dsp:spPr>
        <a:xfrm rot="8100000">
          <a:off x="3706740" y="425131"/>
          <a:ext cx="271315" cy="271315"/>
        </a:xfrm>
        <a:prstGeom prst="teardrop">
          <a:avLst>
            <a:gd name="adj" fmla="val 115000"/>
          </a:avLst>
        </a:prstGeom>
        <a:solidFill>
          <a:schemeClr val="accent2">
            <a:hueOff val="-727682"/>
            <a:satOff val="-41964"/>
            <a:lumOff val="4314"/>
            <a:alphaOff val="0"/>
          </a:schemeClr>
        </a:solidFill>
        <a:ln w="12700" cap="flat" cmpd="sng" algn="ctr">
          <a:solidFill>
            <a:schemeClr val="accent2">
              <a:hueOff val="-727682"/>
              <a:satOff val="-41964"/>
              <a:lumOff val="431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1891911-9F32-4665-8B79-5B0698B17DFA}">
      <dsp:nvSpPr>
        <dsp:cNvPr id="0" name=""/>
        <dsp:cNvSpPr/>
      </dsp:nvSpPr>
      <dsp:spPr>
        <a:xfrm>
          <a:off x="3736881" y="455272"/>
          <a:ext cx="211033" cy="211033"/>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DE968207-900D-40EB-AF62-D58E552846C9}">
      <dsp:nvSpPr>
        <dsp:cNvPr id="0" name=""/>
        <dsp:cNvSpPr/>
      </dsp:nvSpPr>
      <dsp:spPr>
        <a:xfrm>
          <a:off x="4034247" y="752638"/>
          <a:ext cx="3029271" cy="10920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63500" rIns="63500" bIns="95250" numCol="1" spcCol="1270" anchor="t" anchorCtr="0">
          <a:noAutofit/>
        </a:bodyPr>
        <a:lstStyle/>
        <a:p>
          <a:pPr marL="0" lvl="0" indent="0" algn="l" defTabSz="444500">
            <a:lnSpc>
              <a:spcPct val="90000"/>
            </a:lnSpc>
            <a:spcBef>
              <a:spcPct val="0"/>
            </a:spcBef>
            <a:spcAft>
              <a:spcPct val="35000"/>
            </a:spcAft>
            <a:buNone/>
          </a:pPr>
          <a:r>
            <a:rPr lang="en-US" sz="1000" kern="1200" dirty="0"/>
            <a:t>SSHD files AOS asserting that the claims were academic, the claimants were embarking upon a “fishing expedition” and that the claimants had “unreasonably refused to withdraw their claims”. The AOS contained no reference to any aspect of the policy, past or present.</a:t>
          </a:r>
        </a:p>
      </dsp:txBody>
      <dsp:txXfrm>
        <a:off x="4034247" y="752638"/>
        <a:ext cx="3029271" cy="1092063"/>
      </dsp:txXfrm>
    </dsp:sp>
    <dsp:sp modelId="{6302D72C-63D8-4D94-BA7D-B1D9E0749CD3}">
      <dsp:nvSpPr>
        <dsp:cNvPr id="0" name=""/>
        <dsp:cNvSpPr/>
      </dsp:nvSpPr>
      <dsp:spPr>
        <a:xfrm>
          <a:off x="4034247" y="368940"/>
          <a:ext cx="3029271" cy="3836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88900" bIns="0" numCol="1" spcCol="1270" anchor="ctr" anchorCtr="0">
          <a:noAutofit/>
        </a:bodyPr>
        <a:lstStyle/>
        <a:p>
          <a:pPr marL="0" lvl="0" indent="0" algn="l" defTabSz="622300">
            <a:lnSpc>
              <a:spcPct val="90000"/>
            </a:lnSpc>
            <a:spcBef>
              <a:spcPct val="0"/>
            </a:spcBef>
            <a:spcAft>
              <a:spcPct val="35000"/>
            </a:spcAft>
            <a:buNone/>
            <a:defRPr b="1"/>
          </a:pPr>
          <a:r>
            <a:rPr lang="en-US" sz="1400" kern="1200"/>
            <a:t>14 Jan. 2021</a:t>
          </a:r>
        </a:p>
      </dsp:txBody>
      <dsp:txXfrm>
        <a:off x="4034247" y="368940"/>
        <a:ext cx="3029271" cy="383698"/>
      </dsp:txXfrm>
    </dsp:sp>
    <dsp:sp modelId="{12FB24AE-72E1-4CAB-AA11-1DEA8FC6295C}">
      <dsp:nvSpPr>
        <dsp:cNvPr id="0" name=""/>
        <dsp:cNvSpPr/>
      </dsp:nvSpPr>
      <dsp:spPr>
        <a:xfrm>
          <a:off x="3842398" y="752638"/>
          <a:ext cx="0" cy="1092063"/>
        </a:xfrm>
        <a:prstGeom prst="line">
          <a:avLst/>
        </a:prstGeom>
        <a:noFill/>
        <a:ln w="12700" cap="flat" cmpd="sng" algn="ctr">
          <a:solidFill>
            <a:schemeClr val="accent2">
              <a:hueOff val="-727682"/>
              <a:satOff val="-41964"/>
              <a:lumOff val="4314"/>
              <a:alphaOff val="0"/>
            </a:schemeClr>
          </a:solidFill>
          <a:prstDash val="dash"/>
          <a:miter lim="800000"/>
        </a:ln>
        <a:effectLst/>
      </dsp:spPr>
      <dsp:style>
        <a:lnRef idx="1">
          <a:scrgbClr r="0" g="0" b="0"/>
        </a:lnRef>
        <a:fillRef idx="0">
          <a:scrgbClr r="0" g="0" b="0"/>
        </a:fillRef>
        <a:effectRef idx="0">
          <a:scrgbClr r="0" g="0" b="0"/>
        </a:effectRef>
        <a:fontRef idx="minor"/>
      </dsp:style>
    </dsp:sp>
    <dsp:sp modelId="{D61D8D4E-28FF-418D-AD95-4FFE76006F95}">
      <dsp:nvSpPr>
        <dsp:cNvPr id="0" name=""/>
        <dsp:cNvSpPr/>
      </dsp:nvSpPr>
      <dsp:spPr>
        <a:xfrm>
          <a:off x="3807865" y="1810169"/>
          <a:ext cx="69065" cy="69065"/>
        </a:xfrm>
        <a:prstGeom prst="ellipse">
          <a:avLst/>
        </a:prstGeom>
        <a:solidFill>
          <a:schemeClr val="accent2">
            <a:hueOff val="-727682"/>
            <a:satOff val="-41964"/>
            <a:lumOff val="4314"/>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34CDA03-97DD-41B2-BB25-556C0980DB68}">
      <dsp:nvSpPr>
        <dsp:cNvPr id="0" name=""/>
        <dsp:cNvSpPr/>
      </dsp:nvSpPr>
      <dsp:spPr>
        <a:xfrm rot="18900000">
          <a:off x="5531602" y="2969745"/>
          <a:ext cx="271315" cy="271315"/>
        </a:xfrm>
        <a:prstGeom prst="teardrop">
          <a:avLst>
            <a:gd name="adj" fmla="val 115000"/>
          </a:avLst>
        </a:prstGeom>
        <a:solidFill>
          <a:schemeClr val="accent2">
            <a:hueOff val="-1091522"/>
            <a:satOff val="-62946"/>
            <a:lumOff val="6471"/>
            <a:alphaOff val="0"/>
          </a:schemeClr>
        </a:solidFill>
        <a:ln w="12700" cap="flat" cmpd="sng" algn="ctr">
          <a:solidFill>
            <a:schemeClr val="accent2">
              <a:hueOff val="-1091522"/>
              <a:satOff val="-62946"/>
              <a:lumOff val="647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26FC79B-8A8F-4162-925D-D77BDA4EDF14}">
      <dsp:nvSpPr>
        <dsp:cNvPr id="0" name=""/>
        <dsp:cNvSpPr/>
      </dsp:nvSpPr>
      <dsp:spPr>
        <a:xfrm>
          <a:off x="5561743" y="2999886"/>
          <a:ext cx="211033" cy="211033"/>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58ECA701-370B-4EE2-84A4-023E241E5E67}">
      <dsp:nvSpPr>
        <dsp:cNvPr id="0" name=""/>
        <dsp:cNvSpPr/>
      </dsp:nvSpPr>
      <dsp:spPr>
        <a:xfrm>
          <a:off x="5859109" y="1689361"/>
          <a:ext cx="3019728" cy="13563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95250" rIns="0" bIns="63500" numCol="1" spcCol="1270" anchor="b" anchorCtr="0">
          <a:noAutofit/>
        </a:bodyPr>
        <a:lstStyle/>
        <a:p>
          <a:pPr marL="0" lvl="0" indent="0" algn="l" defTabSz="444500">
            <a:lnSpc>
              <a:spcPct val="90000"/>
            </a:lnSpc>
            <a:spcBef>
              <a:spcPct val="0"/>
            </a:spcBef>
            <a:spcAft>
              <a:spcPct val="35000"/>
            </a:spcAft>
            <a:buNone/>
          </a:pPr>
          <a:r>
            <a:rPr lang="en-US" sz="1000" kern="1200" dirty="0"/>
            <a:t>SSHD responds to GJ’s letter declining to answer the questions claiming they were “irrelevant”, “unreasonable”, “disproportionate” and that the answers were “not required to enable our clients to bring the claims”. SSHD asserted that the information did not come under the SSHD’s “</a:t>
          </a:r>
          <a:r>
            <a:rPr lang="en-US" sz="1000" i="1" kern="1200" dirty="0"/>
            <a:t>duty of </a:t>
          </a:r>
          <a:r>
            <a:rPr lang="en-US" sz="1000" i="1" kern="1200" dirty="0" err="1"/>
            <a:t>candour</a:t>
          </a:r>
          <a:r>
            <a:rPr lang="en-US" sz="1000" i="1" kern="1200" dirty="0"/>
            <a:t>. Rather they are a fishing exercise</a:t>
          </a:r>
          <a:r>
            <a:rPr lang="en-US" sz="1000" kern="1200" dirty="0"/>
            <a:t>”. </a:t>
          </a:r>
        </a:p>
      </dsp:txBody>
      <dsp:txXfrm>
        <a:off x="5859109" y="1689361"/>
        <a:ext cx="3019728" cy="1356321"/>
      </dsp:txXfrm>
    </dsp:sp>
    <dsp:sp modelId="{9EDB8231-889C-4E0F-8255-735D74806465}">
      <dsp:nvSpPr>
        <dsp:cNvPr id="0" name=""/>
        <dsp:cNvSpPr/>
      </dsp:nvSpPr>
      <dsp:spPr>
        <a:xfrm>
          <a:off x="5859109" y="2867130"/>
          <a:ext cx="3019728" cy="4765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88900" bIns="0" numCol="1" spcCol="1270" anchor="ctr" anchorCtr="0">
          <a:noAutofit/>
        </a:bodyPr>
        <a:lstStyle/>
        <a:p>
          <a:pPr marL="0" lvl="0" indent="0" algn="l" defTabSz="622300">
            <a:lnSpc>
              <a:spcPct val="90000"/>
            </a:lnSpc>
            <a:spcBef>
              <a:spcPct val="0"/>
            </a:spcBef>
            <a:spcAft>
              <a:spcPct val="35000"/>
            </a:spcAft>
            <a:buNone/>
            <a:defRPr b="1"/>
          </a:pPr>
          <a:r>
            <a:rPr lang="en-US" sz="1400" kern="1200"/>
            <a:t>20 Jan. 2021</a:t>
          </a:r>
        </a:p>
      </dsp:txBody>
      <dsp:txXfrm>
        <a:off x="5859109" y="2867130"/>
        <a:ext cx="3019728" cy="476545"/>
      </dsp:txXfrm>
    </dsp:sp>
    <dsp:sp modelId="{8BF8E61A-0A12-42B7-AB96-8E7F100F44BF}">
      <dsp:nvSpPr>
        <dsp:cNvPr id="0" name=""/>
        <dsp:cNvSpPr/>
      </dsp:nvSpPr>
      <dsp:spPr>
        <a:xfrm>
          <a:off x="5667260" y="1821490"/>
          <a:ext cx="0" cy="1092063"/>
        </a:xfrm>
        <a:prstGeom prst="line">
          <a:avLst/>
        </a:prstGeom>
        <a:noFill/>
        <a:ln w="12700" cap="flat" cmpd="sng" algn="ctr">
          <a:solidFill>
            <a:schemeClr val="accent2">
              <a:hueOff val="-1091522"/>
              <a:satOff val="-62946"/>
              <a:lumOff val="6471"/>
              <a:alphaOff val="0"/>
            </a:schemeClr>
          </a:solidFill>
          <a:prstDash val="dash"/>
          <a:miter lim="800000"/>
        </a:ln>
        <a:effectLst/>
      </dsp:spPr>
      <dsp:style>
        <a:lnRef idx="1">
          <a:scrgbClr r="0" g="0" b="0"/>
        </a:lnRef>
        <a:fillRef idx="0">
          <a:scrgbClr r="0" g="0" b="0"/>
        </a:fillRef>
        <a:effectRef idx="0">
          <a:scrgbClr r="0" g="0" b="0"/>
        </a:effectRef>
        <a:fontRef idx="minor"/>
      </dsp:style>
    </dsp:sp>
    <dsp:sp modelId="{18C33AE2-23CA-4BDC-8442-D1F0D5F1D0F4}">
      <dsp:nvSpPr>
        <dsp:cNvPr id="0" name=""/>
        <dsp:cNvSpPr/>
      </dsp:nvSpPr>
      <dsp:spPr>
        <a:xfrm>
          <a:off x="5632727" y="1786957"/>
          <a:ext cx="69065" cy="69065"/>
        </a:xfrm>
        <a:prstGeom prst="ellipse">
          <a:avLst/>
        </a:prstGeom>
        <a:solidFill>
          <a:schemeClr val="accent2">
            <a:hueOff val="-1091522"/>
            <a:satOff val="-62946"/>
            <a:lumOff val="6471"/>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5CF5ED2-3F14-4CB2-A9CD-4D5787C4480D}">
      <dsp:nvSpPr>
        <dsp:cNvPr id="0" name=""/>
        <dsp:cNvSpPr/>
      </dsp:nvSpPr>
      <dsp:spPr>
        <a:xfrm rot="8100000">
          <a:off x="7344967" y="425131"/>
          <a:ext cx="271315" cy="271315"/>
        </a:xfrm>
        <a:prstGeom prst="teardrop">
          <a:avLst>
            <a:gd name="adj" fmla="val 115000"/>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66023FF-2828-493E-A96B-D238AF01DD54}">
      <dsp:nvSpPr>
        <dsp:cNvPr id="0" name=""/>
        <dsp:cNvSpPr/>
      </dsp:nvSpPr>
      <dsp:spPr>
        <a:xfrm>
          <a:off x="7375108" y="455272"/>
          <a:ext cx="211033" cy="211033"/>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4C2045DE-7542-4FB0-8EE3-ADEA5C26BDB6}">
      <dsp:nvSpPr>
        <dsp:cNvPr id="0" name=""/>
        <dsp:cNvSpPr/>
      </dsp:nvSpPr>
      <dsp:spPr>
        <a:xfrm>
          <a:off x="7672474" y="752638"/>
          <a:ext cx="3019728" cy="10920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63500" rIns="63500" bIns="95250" numCol="1" spcCol="1270" anchor="t" anchorCtr="0">
          <a:noAutofit/>
        </a:bodyPr>
        <a:lstStyle/>
        <a:p>
          <a:pPr marL="0" lvl="0" indent="0" algn="l" defTabSz="444500">
            <a:lnSpc>
              <a:spcPct val="90000"/>
            </a:lnSpc>
            <a:spcBef>
              <a:spcPct val="0"/>
            </a:spcBef>
            <a:spcAft>
              <a:spcPct val="35000"/>
            </a:spcAft>
            <a:buNone/>
          </a:pPr>
          <a:r>
            <a:rPr lang="en-US" sz="1000" kern="1200" dirty="0"/>
            <a:t>Response to DPG claimants MA and KH, dismissing the claim that the SSHD was or had been operating a blanket policy. No mention was made of the policy that was known or understood to operate when they had arrived. Asserted unaware of any regulatory action by the ICO and no breach of DP principles.</a:t>
          </a:r>
        </a:p>
      </dsp:txBody>
      <dsp:txXfrm>
        <a:off x="7672474" y="752638"/>
        <a:ext cx="3019728" cy="1092063"/>
      </dsp:txXfrm>
    </dsp:sp>
    <dsp:sp modelId="{FFCC939C-9884-4CAD-92BC-264ECCD9F030}">
      <dsp:nvSpPr>
        <dsp:cNvPr id="0" name=""/>
        <dsp:cNvSpPr/>
      </dsp:nvSpPr>
      <dsp:spPr>
        <a:xfrm>
          <a:off x="7672474" y="368940"/>
          <a:ext cx="3019728" cy="3836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88900" bIns="0" numCol="1" spcCol="1270" anchor="ctr" anchorCtr="0">
          <a:noAutofit/>
        </a:bodyPr>
        <a:lstStyle/>
        <a:p>
          <a:pPr marL="0" lvl="0" indent="0" algn="l" defTabSz="622300">
            <a:lnSpc>
              <a:spcPct val="90000"/>
            </a:lnSpc>
            <a:spcBef>
              <a:spcPct val="0"/>
            </a:spcBef>
            <a:spcAft>
              <a:spcPct val="35000"/>
            </a:spcAft>
            <a:buNone/>
            <a:defRPr b="1"/>
          </a:pPr>
          <a:r>
            <a:rPr lang="en-US" sz="1400" kern="1200"/>
            <a:t>1 Feb. 2021</a:t>
          </a:r>
        </a:p>
      </dsp:txBody>
      <dsp:txXfrm>
        <a:off x="7672474" y="368940"/>
        <a:ext cx="3019728" cy="383698"/>
      </dsp:txXfrm>
    </dsp:sp>
    <dsp:sp modelId="{0D650D06-AE78-4B47-AA9F-9CA18E304255}">
      <dsp:nvSpPr>
        <dsp:cNvPr id="0" name=""/>
        <dsp:cNvSpPr/>
      </dsp:nvSpPr>
      <dsp:spPr>
        <a:xfrm>
          <a:off x="7480625" y="752638"/>
          <a:ext cx="0" cy="1092063"/>
        </a:xfrm>
        <a:prstGeom prst="line">
          <a:avLst/>
        </a:prstGeom>
        <a:noFill/>
        <a:ln w="12700" cap="flat" cmpd="sng" algn="ctr">
          <a:solidFill>
            <a:schemeClr val="accent2">
              <a:hueOff val="-1455363"/>
              <a:satOff val="-83928"/>
              <a:lumOff val="8628"/>
              <a:alphaOff val="0"/>
            </a:schemeClr>
          </a:solidFill>
          <a:prstDash val="dash"/>
          <a:miter lim="800000"/>
        </a:ln>
        <a:effectLst/>
      </dsp:spPr>
      <dsp:style>
        <a:lnRef idx="1">
          <a:scrgbClr r="0" g="0" b="0"/>
        </a:lnRef>
        <a:fillRef idx="0">
          <a:scrgbClr r="0" g="0" b="0"/>
        </a:fillRef>
        <a:effectRef idx="0">
          <a:scrgbClr r="0" g="0" b="0"/>
        </a:effectRef>
        <a:fontRef idx="minor"/>
      </dsp:style>
    </dsp:sp>
    <dsp:sp modelId="{C49D163C-EB58-4A3D-B514-7C396E9EFBAB}">
      <dsp:nvSpPr>
        <dsp:cNvPr id="0" name=""/>
        <dsp:cNvSpPr/>
      </dsp:nvSpPr>
      <dsp:spPr>
        <a:xfrm>
          <a:off x="7446092" y="1810169"/>
          <a:ext cx="69065" cy="69065"/>
        </a:xfrm>
        <a:prstGeom prst="ellipse">
          <a:avLst/>
        </a:prstGeom>
        <a:solidFill>
          <a:schemeClr val="accent2">
            <a:hueOff val="-1455363"/>
            <a:satOff val="-83928"/>
            <a:lumOff val="8628"/>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934F6F-047A-48E2-9B6A-D526562E55EA}">
      <dsp:nvSpPr>
        <dsp:cNvPr id="0" name=""/>
        <dsp:cNvSpPr/>
      </dsp:nvSpPr>
      <dsp:spPr>
        <a:xfrm>
          <a:off x="0" y="2176272"/>
          <a:ext cx="10515600" cy="0"/>
        </a:xfrm>
        <a:prstGeom prst="line">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tailEnd type="triangle" w="lg" len="lg"/>
        </a:ln>
        <a:effectLst/>
      </dsp:spPr>
      <dsp:style>
        <a:lnRef idx="2">
          <a:scrgbClr r="0" g="0" b="0"/>
        </a:lnRef>
        <a:fillRef idx="1">
          <a:scrgbClr r="0" g="0" b="0"/>
        </a:fillRef>
        <a:effectRef idx="0">
          <a:scrgbClr r="0" g="0" b="0"/>
        </a:effectRef>
        <a:fontRef idx="minor"/>
      </dsp:style>
    </dsp:sp>
    <dsp:sp modelId="{F53B4AB5-BE36-4B67-BD8D-BADF30E3B3E3}">
      <dsp:nvSpPr>
        <dsp:cNvPr id="0" name=""/>
        <dsp:cNvSpPr/>
      </dsp:nvSpPr>
      <dsp:spPr>
        <a:xfrm rot="8100000">
          <a:off x="66949" y="501545"/>
          <a:ext cx="320082" cy="320082"/>
        </a:xfrm>
        <a:prstGeom prst="teardrop">
          <a:avLst>
            <a:gd name="adj" fmla="val 115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6A85664-D15E-447D-B938-DB2FEA74EDE0}">
      <dsp:nvSpPr>
        <dsp:cNvPr id="0" name=""/>
        <dsp:cNvSpPr/>
      </dsp:nvSpPr>
      <dsp:spPr>
        <a:xfrm>
          <a:off x="102508" y="537103"/>
          <a:ext cx="248965" cy="248965"/>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E647F8FB-8010-47A9-BBDB-CD99D2DE9BE7}">
      <dsp:nvSpPr>
        <dsp:cNvPr id="0" name=""/>
        <dsp:cNvSpPr/>
      </dsp:nvSpPr>
      <dsp:spPr>
        <a:xfrm>
          <a:off x="453323" y="887918"/>
          <a:ext cx="2916484" cy="12883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76200" rIns="76200" bIns="114300" numCol="1" spcCol="1270" anchor="t" anchorCtr="0">
          <a:noAutofit/>
        </a:bodyPr>
        <a:lstStyle/>
        <a:p>
          <a:pPr marL="0" lvl="0" indent="0" algn="l" defTabSz="533400">
            <a:lnSpc>
              <a:spcPct val="90000"/>
            </a:lnSpc>
            <a:spcBef>
              <a:spcPct val="0"/>
            </a:spcBef>
            <a:spcAft>
              <a:spcPct val="35000"/>
            </a:spcAft>
            <a:buNone/>
          </a:pPr>
          <a:r>
            <a:rPr lang="en-US" sz="1200" kern="1200"/>
            <a:t>GJ Claimants, HM and WM granted permission</a:t>
          </a:r>
        </a:p>
      </dsp:txBody>
      <dsp:txXfrm>
        <a:off x="453323" y="887918"/>
        <a:ext cx="2916484" cy="1288353"/>
      </dsp:txXfrm>
    </dsp:sp>
    <dsp:sp modelId="{8C0987F1-8E34-4333-A933-47812F354668}">
      <dsp:nvSpPr>
        <dsp:cNvPr id="0" name=""/>
        <dsp:cNvSpPr/>
      </dsp:nvSpPr>
      <dsp:spPr>
        <a:xfrm>
          <a:off x="453323" y="435254"/>
          <a:ext cx="2916484" cy="4526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01600" bIns="0" numCol="1" spcCol="1270" anchor="ctr" anchorCtr="0">
          <a:noAutofit/>
        </a:bodyPr>
        <a:lstStyle/>
        <a:p>
          <a:pPr marL="0" lvl="0" indent="0" algn="l" defTabSz="711200">
            <a:lnSpc>
              <a:spcPct val="90000"/>
            </a:lnSpc>
            <a:spcBef>
              <a:spcPct val="0"/>
            </a:spcBef>
            <a:spcAft>
              <a:spcPct val="35000"/>
            </a:spcAft>
            <a:buNone/>
            <a:defRPr b="1"/>
          </a:pPr>
          <a:r>
            <a:rPr lang="en-US" sz="1600" kern="1200" dirty="0"/>
            <a:t>15 Feb. 2021</a:t>
          </a:r>
        </a:p>
      </dsp:txBody>
      <dsp:txXfrm>
        <a:off x="453323" y="435254"/>
        <a:ext cx="2916484" cy="452664"/>
      </dsp:txXfrm>
    </dsp:sp>
    <dsp:sp modelId="{B080956E-F20E-4541-996F-4A8332124449}">
      <dsp:nvSpPr>
        <dsp:cNvPr id="0" name=""/>
        <dsp:cNvSpPr/>
      </dsp:nvSpPr>
      <dsp:spPr>
        <a:xfrm>
          <a:off x="226991" y="887918"/>
          <a:ext cx="0" cy="1288353"/>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883C9CE7-5098-4719-A033-357CB0089A87}">
      <dsp:nvSpPr>
        <dsp:cNvPr id="0" name=""/>
        <dsp:cNvSpPr/>
      </dsp:nvSpPr>
      <dsp:spPr>
        <a:xfrm>
          <a:off x="186251" y="2135532"/>
          <a:ext cx="81479" cy="81479"/>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1C1BAE5-1B4B-448C-8D0A-C914F1A34574}">
      <dsp:nvSpPr>
        <dsp:cNvPr id="0" name=""/>
        <dsp:cNvSpPr/>
      </dsp:nvSpPr>
      <dsp:spPr>
        <a:xfrm rot="18900000">
          <a:off x="1817061" y="3530916"/>
          <a:ext cx="320082" cy="320082"/>
        </a:xfrm>
        <a:prstGeom prst="teardrop">
          <a:avLst>
            <a:gd name="adj" fmla="val 115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BAE60D4-382F-4999-926E-BD893B87DAB9}">
      <dsp:nvSpPr>
        <dsp:cNvPr id="0" name=""/>
        <dsp:cNvSpPr/>
      </dsp:nvSpPr>
      <dsp:spPr>
        <a:xfrm>
          <a:off x="1852619" y="3566474"/>
          <a:ext cx="248965" cy="248965"/>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940C85B2-33CE-4546-B25B-2846D79A8039}">
      <dsp:nvSpPr>
        <dsp:cNvPr id="0" name=""/>
        <dsp:cNvSpPr/>
      </dsp:nvSpPr>
      <dsp:spPr>
        <a:xfrm>
          <a:off x="2203434" y="2176272"/>
          <a:ext cx="2916484" cy="12883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14300" rIns="0" bIns="76200" numCol="1" spcCol="1270" anchor="b" anchorCtr="0">
          <a:noAutofit/>
        </a:bodyPr>
        <a:lstStyle/>
        <a:p>
          <a:pPr marL="0" lvl="0" indent="0" algn="l" defTabSz="533400">
            <a:lnSpc>
              <a:spcPct val="90000"/>
            </a:lnSpc>
            <a:spcBef>
              <a:spcPct val="0"/>
            </a:spcBef>
            <a:spcAft>
              <a:spcPct val="35000"/>
            </a:spcAft>
            <a:buNone/>
          </a:pPr>
          <a:r>
            <a:rPr lang="en-US" sz="1200" kern="1200"/>
            <a:t>DPG issue MA and KH’s claims</a:t>
          </a:r>
        </a:p>
      </dsp:txBody>
      <dsp:txXfrm>
        <a:off x="2203434" y="2176272"/>
        <a:ext cx="2916484" cy="1288353"/>
      </dsp:txXfrm>
    </dsp:sp>
    <dsp:sp modelId="{299B8884-3236-4218-AD95-4EF819C52A77}">
      <dsp:nvSpPr>
        <dsp:cNvPr id="0" name=""/>
        <dsp:cNvSpPr/>
      </dsp:nvSpPr>
      <dsp:spPr>
        <a:xfrm>
          <a:off x="2203434" y="3464625"/>
          <a:ext cx="2916484" cy="4526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01600" bIns="0" numCol="1" spcCol="1270" anchor="ctr" anchorCtr="0">
          <a:noAutofit/>
        </a:bodyPr>
        <a:lstStyle/>
        <a:p>
          <a:pPr marL="0" lvl="0" indent="0" algn="l" defTabSz="711200">
            <a:lnSpc>
              <a:spcPct val="90000"/>
            </a:lnSpc>
            <a:spcBef>
              <a:spcPct val="0"/>
            </a:spcBef>
            <a:spcAft>
              <a:spcPct val="35000"/>
            </a:spcAft>
            <a:buNone/>
            <a:defRPr b="1"/>
          </a:pPr>
          <a:r>
            <a:rPr lang="en-US" sz="1600" kern="1200"/>
            <a:t>17 Feb. 2021</a:t>
          </a:r>
        </a:p>
      </dsp:txBody>
      <dsp:txXfrm>
        <a:off x="2203434" y="3464625"/>
        <a:ext cx="2916484" cy="452664"/>
      </dsp:txXfrm>
    </dsp:sp>
    <dsp:sp modelId="{77282D6F-EB7E-44FA-90E6-E1A25F14CC80}">
      <dsp:nvSpPr>
        <dsp:cNvPr id="0" name=""/>
        <dsp:cNvSpPr/>
      </dsp:nvSpPr>
      <dsp:spPr>
        <a:xfrm>
          <a:off x="1977102" y="2176272"/>
          <a:ext cx="0" cy="1288353"/>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397AED68-31A0-4D45-B4DC-DA4F118D69FB}">
      <dsp:nvSpPr>
        <dsp:cNvPr id="0" name=""/>
        <dsp:cNvSpPr/>
      </dsp:nvSpPr>
      <dsp:spPr>
        <a:xfrm>
          <a:off x="1936362" y="2135532"/>
          <a:ext cx="81479" cy="81479"/>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04ECEB2-EDB0-4148-96E5-CDC888AD42DE}">
      <dsp:nvSpPr>
        <dsp:cNvPr id="0" name=""/>
        <dsp:cNvSpPr/>
      </dsp:nvSpPr>
      <dsp:spPr>
        <a:xfrm rot="8100000">
          <a:off x="3567172" y="501545"/>
          <a:ext cx="320082" cy="320082"/>
        </a:xfrm>
        <a:prstGeom prst="teardrop">
          <a:avLst>
            <a:gd name="adj" fmla="val 115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3C4838F-AE93-482A-B04B-91E53A74B449}">
      <dsp:nvSpPr>
        <dsp:cNvPr id="0" name=""/>
        <dsp:cNvSpPr/>
      </dsp:nvSpPr>
      <dsp:spPr>
        <a:xfrm>
          <a:off x="3602731" y="537103"/>
          <a:ext cx="248965" cy="248965"/>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32B203A0-198E-4825-911E-B329D0F26814}">
      <dsp:nvSpPr>
        <dsp:cNvPr id="0" name=""/>
        <dsp:cNvSpPr/>
      </dsp:nvSpPr>
      <dsp:spPr>
        <a:xfrm>
          <a:off x="3953546" y="887918"/>
          <a:ext cx="2916484" cy="12883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76200" rIns="76200" bIns="114300" numCol="1" spcCol="1270" anchor="t" anchorCtr="0">
          <a:noAutofit/>
        </a:bodyPr>
        <a:lstStyle/>
        <a:p>
          <a:pPr marL="0" lvl="0" indent="0" algn="l" defTabSz="533400">
            <a:lnSpc>
              <a:spcPct val="90000"/>
            </a:lnSpc>
            <a:spcBef>
              <a:spcPct val="0"/>
            </a:spcBef>
            <a:spcAft>
              <a:spcPct val="35000"/>
            </a:spcAft>
            <a:buNone/>
          </a:pPr>
          <a:r>
            <a:rPr lang="en-US" sz="1200" kern="1200" dirty="0"/>
            <a:t>AOS filed in MA and KH claim stating that the claim was “academic” in circumstances where SSHD was willing and able to return phones and that the claim was </a:t>
          </a:r>
          <a:r>
            <a:rPr lang="en-US" sz="1200" i="1" kern="1200" dirty="0"/>
            <a:t>“identical</a:t>
          </a:r>
          <a:r>
            <a:rPr lang="en-US" sz="1200" kern="1200" dirty="0"/>
            <a:t>” to HM’s claim and so should be stayed. </a:t>
          </a:r>
        </a:p>
      </dsp:txBody>
      <dsp:txXfrm>
        <a:off x="3953546" y="887918"/>
        <a:ext cx="2916484" cy="1288353"/>
      </dsp:txXfrm>
    </dsp:sp>
    <dsp:sp modelId="{45B259E3-67DD-4425-B754-DA7D3F008F09}">
      <dsp:nvSpPr>
        <dsp:cNvPr id="0" name=""/>
        <dsp:cNvSpPr/>
      </dsp:nvSpPr>
      <dsp:spPr>
        <a:xfrm>
          <a:off x="3953546" y="435254"/>
          <a:ext cx="2916484" cy="4526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01600" bIns="0" numCol="1" spcCol="1270" anchor="ctr" anchorCtr="0">
          <a:noAutofit/>
        </a:bodyPr>
        <a:lstStyle/>
        <a:p>
          <a:pPr marL="0" lvl="0" indent="0" algn="l" defTabSz="711200">
            <a:lnSpc>
              <a:spcPct val="90000"/>
            </a:lnSpc>
            <a:spcBef>
              <a:spcPct val="0"/>
            </a:spcBef>
            <a:spcAft>
              <a:spcPct val="35000"/>
            </a:spcAft>
            <a:buNone/>
            <a:defRPr b="1"/>
          </a:pPr>
          <a:r>
            <a:rPr lang="en-US" sz="1600" kern="1200"/>
            <a:t>4 Mar. 2021</a:t>
          </a:r>
        </a:p>
      </dsp:txBody>
      <dsp:txXfrm>
        <a:off x="3953546" y="435254"/>
        <a:ext cx="2916484" cy="452664"/>
      </dsp:txXfrm>
    </dsp:sp>
    <dsp:sp modelId="{EDDCAC92-1F7A-4AE7-961E-2B0178681F30}">
      <dsp:nvSpPr>
        <dsp:cNvPr id="0" name=""/>
        <dsp:cNvSpPr/>
      </dsp:nvSpPr>
      <dsp:spPr>
        <a:xfrm>
          <a:off x="3727214" y="887918"/>
          <a:ext cx="0" cy="1288353"/>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4CDC71F3-6F23-4AC1-9C93-9097248BDB96}">
      <dsp:nvSpPr>
        <dsp:cNvPr id="0" name=""/>
        <dsp:cNvSpPr/>
      </dsp:nvSpPr>
      <dsp:spPr>
        <a:xfrm>
          <a:off x="3685600" y="2135532"/>
          <a:ext cx="81479" cy="81479"/>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067B905-C5F1-43D4-B828-987D4F4DD258}">
      <dsp:nvSpPr>
        <dsp:cNvPr id="0" name=""/>
        <dsp:cNvSpPr/>
      </dsp:nvSpPr>
      <dsp:spPr>
        <a:xfrm rot="18900000">
          <a:off x="5317284" y="3530916"/>
          <a:ext cx="320082" cy="320082"/>
        </a:xfrm>
        <a:prstGeom prst="teardrop">
          <a:avLst>
            <a:gd name="adj" fmla="val 115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6CBB2D4-187B-4212-8AF6-217B7F3D942F}">
      <dsp:nvSpPr>
        <dsp:cNvPr id="0" name=""/>
        <dsp:cNvSpPr/>
      </dsp:nvSpPr>
      <dsp:spPr>
        <a:xfrm>
          <a:off x="5352842" y="3566474"/>
          <a:ext cx="248965" cy="248965"/>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84CF67DC-D098-438C-9260-379505DE0D61}">
      <dsp:nvSpPr>
        <dsp:cNvPr id="0" name=""/>
        <dsp:cNvSpPr/>
      </dsp:nvSpPr>
      <dsp:spPr>
        <a:xfrm>
          <a:off x="5703657" y="2176272"/>
          <a:ext cx="2916484" cy="12883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14300" rIns="0" bIns="76200" numCol="1" spcCol="1270" anchor="b" anchorCtr="0">
          <a:noAutofit/>
        </a:bodyPr>
        <a:lstStyle/>
        <a:p>
          <a:pPr marL="0" lvl="0" indent="0" algn="l" defTabSz="533400">
            <a:lnSpc>
              <a:spcPct val="90000"/>
            </a:lnSpc>
            <a:spcBef>
              <a:spcPct val="0"/>
            </a:spcBef>
            <a:spcAft>
              <a:spcPct val="35000"/>
            </a:spcAft>
            <a:buNone/>
          </a:pPr>
          <a:r>
            <a:rPr lang="en-US" sz="1200" kern="1200"/>
            <a:t>KH and MA’s phones returned</a:t>
          </a:r>
        </a:p>
      </dsp:txBody>
      <dsp:txXfrm>
        <a:off x="5703657" y="2176272"/>
        <a:ext cx="2916484" cy="1288353"/>
      </dsp:txXfrm>
    </dsp:sp>
    <dsp:sp modelId="{562FB57B-46F2-4DEE-8F89-54BD016082E4}">
      <dsp:nvSpPr>
        <dsp:cNvPr id="0" name=""/>
        <dsp:cNvSpPr/>
      </dsp:nvSpPr>
      <dsp:spPr>
        <a:xfrm>
          <a:off x="5703657" y="3464625"/>
          <a:ext cx="2916484" cy="4526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01600" bIns="0" numCol="1" spcCol="1270" anchor="ctr" anchorCtr="0">
          <a:noAutofit/>
        </a:bodyPr>
        <a:lstStyle/>
        <a:p>
          <a:pPr marL="0" lvl="0" indent="0" algn="l" defTabSz="711200">
            <a:lnSpc>
              <a:spcPct val="90000"/>
            </a:lnSpc>
            <a:spcBef>
              <a:spcPct val="0"/>
            </a:spcBef>
            <a:spcAft>
              <a:spcPct val="35000"/>
            </a:spcAft>
            <a:buNone/>
            <a:defRPr b="1"/>
          </a:pPr>
          <a:r>
            <a:rPr lang="en-US" sz="1600" kern="1200" dirty="0"/>
            <a:t>7 Mar. 2021 and 11 Mar. 2021</a:t>
          </a:r>
        </a:p>
      </dsp:txBody>
      <dsp:txXfrm>
        <a:off x="5703657" y="3464625"/>
        <a:ext cx="2916484" cy="452664"/>
      </dsp:txXfrm>
    </dsp:sp>
    <dsp:sp modelId="{D54C706B-D081-4A9F-A9FC-800EEBC84732}">
      <dsp:nvSpPr>
        <dsp:cNvPr id="0" name=""/>
        <dsp:cNvSpPr/>
      </dsp:nvSpPr>
      <dsp:spPr>
        <a:xfrm>
          <a:off x="5477325" y="2176272"/>
          <a:ext cx="0" cy="1288353"/>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0869C210-1627-4C0A-9936-19B09397DF75}">
      <dsp:nvSpPr>
        <dsp:cNvPr id="0" name=""/>
        <dsp:cNvSpPr/>
      </dsp:nvSpPr>
      <dsp:spPr>
        <a:xfrm>
          <a:off x="5435712" y="2135532"/>
          <a:ext cx="81479" cy="81479"/>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A690D6F-F00A-42DE-9743-AD0EAC899DA9}">
      <dsp:nvSpPr>
        <dsp:cNvPr id="0" name=""/>
        <dsp:cNvSpPr/>
      </dsp:nvSpPr>
      <dsp:spPr>
        <a:xfrm rot="8100000">
          <a:off x="7067395" y="501545"/>
          <a:ext cx="320082" cy="320082"/>
        </a:xfrm>
        <a:prstGeom prst="teardrop">
          <a:avLst>
            <a:gd name="adj" fmla="val 115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F0A6BBF-D32D-45B4-8080-19BBADC6683E}">
      <dsp:nvSpPr>
        <dsp:cNvPr id="0" name=""/>
        <dsp:cNvSpPr/>
      </dsp:nvSpPr>
      <dsp:spPr>
        <a:xfrm>
          <a:off x="7102954" y="537103"/>
          <a:ext cx="248965" cy="248965"/>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7391B988-663B-46C4-843D-A73F732F77F6}">
      <dsp:nvSpPr>
        <dsp:cNvPr id="0" name=""/>
        <dsp:cNvSpPr/>
      </dsp:nvSpPr>
      <dsp:spPr>
        <a:xfrm>
          <a:off x="7453769" y="887918"/>
          <a:ext cx="2916484" cy="12883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76200" rIns="76200" bIns="114300" numCol="1" spcCol="1270" anchor="t" anchorCtr="0">
          <a:noAutofit/>
        </a:bodyPr>
        <a:lstStyle/>
        <a:p>
          <a:pPr marL="0" lvl="0" indent="0" algn="l" defTabSz="533400">
            <a:lnSpc>
              <a:spcPct val="90000"/>
            </a:lnSpc>
            <a:spcBef>
              <a:spcPct val="0"/>
            </a:spcBef>
            <a:spcAft>
              <a:spcPct val="35000"/>
            </a:spcAft>
            <a:buNone/>
          </a:pPr>
          <a:r>
            <a:rPr lang="en-US" sz="1200" kern="1200" dirty="0"/>
            <a:t>MA and KH’s claims stayed on the basis of the overlap with HM’s claim and the disproportionate time and expense which would be incurred in presenting this claim which Lang J believed  </a:t>
          </a:r>
          <a:r>
            <a:rPr lang="en-US" sz="1200" i="1" kern="1200" dirty="0"/>
            <a:t>“in many respects duplicates</a:t>
          </a:r>
          <a:r>
            <a:rPr lang="en-US" sz="1200" kern="1200" dirty="0"/>
            <a:t>” HM’s claim.</a:t>
          </a:r>
        </a:p>
      </dsp:txBody>
      <dsp:txXfrm>
        <a:off x="7453769" y="887918"/>
        <a:ext cx="2916484" cy="1288353"/>
      </dsp:txXfrm>
    </dsp:sp>
    <dsp:sp modelId="{36978584-DF46-41C9-941B-EA26DCC28CA0}">
      <dsp:nvSpPr>
        <dsp:cNvPr id="0" name=""/>
        <dsp:cNvSpPr/>
      </dsp:nvSpPr>
      <dsp:spPr>
        <a:xfrm>
          <a:off x="7453769" y="435254"/>
          <a:ext cx="2916484" cy="4526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01600" bIns="0" numCol="1" spcCol="1270" anchor="ctr" anchorCtr="0">
          <a:noAutofit/>
        </a:bodyPr>
        <a:lstStyle/>
        <a:p>
          <a:pPr marL="0" lvl="0" indent="0" algn="l" defTabSz="711200">
            <a:lnSpc>
              <a:spcPct val="90000"/>
            </a:lnSpc>
            <a:spcBef>
              <a:spcPct val="0"/>
            </a:spcBef>
            <a:spcAft>
              <a:spcPct val="35000"/>
            </a:spcAft>
            <a:buNone/>
            <a:defRPr b="1"/>
          </a:pPr>
          <a:r>
            <a:rPr lang="en-US" sz="1600" kern="1200"/>
            <a:t>18 Mar. 2021</a:t>
          </a:r>
        </a:p>
      </dsp:txBody>
      <dsp:txXfrm>
        <a:off x="7453769" y="435254"/>
        <a:ext cx="2916484" cy="452664"/>
      </dsp:txXfrm>
    </dsp:sp>
    <dsp:sp modelId="{CD926DD0-4347-47C8-A9C1-28B0DCE240BC}">
      <dsp:nvSpPr>
        <dsp:cNvPr id="0" name=""/>
        <dsp:cNvSpPr/>
      </dsp:nvSpPr>
      <dsp:spPr>
        <a:xfrm>
          <a:off x="7227437" y="887918"/>
          <a:ext cx="0" cy="1288353"/>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28E0DE5D-9ACB-497D-9C18-C6841912DC47}">
      <dsp:nvSpPr>
        <dsp:cNvPr id="0" name=""/>
        <dsp:cNvSpPr/>
      </dsp:nvSpPr>
      <dsp:spPr>
        <a:xfrm>
          <a:off x="7185823" y="2135532"/>
          <a:ext cx="81479" cy="81479"/>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FD5050-E069-45F4-8C2D-8FCC7D826A9D}">
      <dsp:nvSpPr>
        <dsp:cNvPr id="0" name=""/>
        <dsp:cNvSpPr/>
      </dsp:nvSpPr>
      <dsp:spPr>
        <a:xfrm>
          <a:off x="0" y="2176272"/>
          <a:ext cx="10515600" cy="0"/>
        </a:xfrm>
        <a:prstGeom prst="line">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tailEnd type="triangle" w="lg" len="lg"/>
        </a:ln>
        <a:effectLst/>
      </dsp:spPr>
      <dsp:style>
        <a:lnRef idx="2">
          <a:scrgbClr r="0" g="0" b="0"/>
        </a:lnRef>
        <a:fillRef idx="1">
          <a:scrgbClr r="0" g="0" b="0"/>
        </a:fillRef>
        <a:effectRef idx="0">
          <a:scrgbClr r="0" g="0" b="0"/>
        </a:effectRef>
        <a:fontRef idx="minor"/>
      </dsp:style>
    </dsp:sp>
    <dsp:sp modelId="{6F2DFFF3-37B6-49E6-995B-88F481DC17DE}">
      <dsp:nvSpPr>
        <dsp:cNvPr id="0" name=""/>
        <dsp:cNvSpPr/>
      </dsp:nvSpPr>
      <dsp:spPr>
        <a:xfrm rot="8100000">
          <a:off x="76308" y="501545"/>
          <a:ext cx="320082" cy="320082"/>
        </a:xfrm>
        <a:prstGeom prst="teardrop">
          <a:avLst>
            <a:gd name="adj" fmla="val 115000"/>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2DBB594-1FF0-4F71-998D-96DEE640213D}">
      <dsp:nvSpPr>
        <dsp:cNvPr id="0" name=""/>
        <dsp:cNvSpPr/>
      </dsp:nvSpPr>
      <dsp:spPr>
        <a:xfrm>
          <a:off x="111867" y="537103"/>
          <a:ext cx="248965" cy="248965"/>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E8B11801-575A-4D3A-8283-24595797AB7B}">
      <dsp:nvSpPr>
        <dsp:cNvPr id="0" name=""/>
        <dsp:cNvSpPr/>
      </dsp:nvSpPr>
      <dsp:spPr>
        <a:xfrm>
          <a:off x="462682" y="887918"/>
          <a:ext cx="4364113" cy="12883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8900" rIns="88900" bIns="133350" numCol="1" spcCol="1270" anchor="t" anchorCtr="0">
          <a:noAutofit/>
        </a:bodyPr>
        <a:lstStyle/>
        <a:p>
          <a:pPr marL="0" lvl="0" indent="0" algn="l" defTabSz="622300">
            <a:lnSpc>
              <a:spcPct val="90000"/>
            </a:lnSpc>
            <a:spcBef>
              <a:spcPct val="0"/>
            </a:spcBef>
            <a:spcAft>
              <a:spcPct val="35000"/>
            </a:spcAft>
            <a:buNone/>
          </a:pPr>
          <a:r>
            <a:rPr lang="en-US" sz="1400" kern="1200" dirty="0"/>
            <a:t>Mobile phone policy admitted for first time in Detailed Grounds of Resistance. No acknowledgment of </a:t>
          </a:r>
          <a:r>
            <a:rPr lang="en-US" sz="1400" kern="1200" dirty="0" err="1"/>
            <a:t>candour</a:t>
          </a:r>
          <a:r>
            <a:rPr lang="en-US" sz="1400" kern="1200" dirty="0"/>
            <a:t> breach. DGR accompanied by incomplete/unexplained disclosure and the full picture was not made clear. SSHD denies return of phones attributable to claims.</a:t>
          </a:r>
        </a:p>
      </dsp:txBody>
      <dsp:txXfrm>
        <a:off x="462682" y="887918"/>
        <a:ext cx="4364113" cy="1288353"/>
      </dsp:txXfrm>
    </dsp:sp>
    <dsp:sp modelId="{34E8B714-9A79-433D-AFB7-73EE164493C3}">
      <dsp:nvSpPr>
        <dsp:cNvPr id="0" name=""/>
        <dsp:cNvSpPr/>
      </dsp:nvSpPr>
      <dsp:spPr>
        <a:xfrm>
          <a:off x="462682" y="435254"/>
          <a:ext cx="4364113" cy="4526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20650" bIns="0" numCol="1" spcCol="1270" anchor="ctr" anchorCtr="0">
          <a:noAutofit/>
        </a:bodyPr>
        <a:lstStyle/>
        <a:p>
          <a:pPr marL="0" lvl="0" indent="0" algn="l" defTabSz="844550">
            <a:lnSpc>
              <a:spcPct val="90000"/>
            </a:lnSpc>
            <a:spcBef>
              <a:spcPct val="0"/>
            </a:spcBef>
            <a:spcAft>
              <a:spcPct val="35000"/>
            </a:spcAft>
            <a:buNone/>
            <a:defRPr b="1"/>
          </a:pPr>
          <a:r>
            <a:rPr lang="en-US" sz="1900" kern="1200"/>
            <a:t>20 Apr. 2021</a:t>
          </a:r>
        </a:p>
      </dsp:txBody>
      <dsp:txXfrm>
        <a:off x="462682" y="435254"/>
        <a:ext cx="4364113" cy="452664"/>
      </dsp:txXfrm>
    </dsp:sp>
    <dsp:sp modelId="{A5AC10D0-FE61-431A-9993-A59934CF5C95}">
      <dsp:nvSpPr>
        <dsp:cNvPr id="0" name=""/>
        <dsp:cNvSpPr/>
      </dsp:nvSpPr>
      <dsp:spPr>
        <a:xfrm>
          <a:off x="236349" y="887918"/>
          <a:ext cx="0" cy="1288353"/>
        </a:xfrm>
        <a:prstGeom prst="line">
          <a:avLst/>
        </a:prstGeom>
        <a:noFill/>
        <a:ln w="12700" cap="flat" cmpd="sng" algn="ctr">
          <a:solidFill>
            <a:schemeClr val="accent2">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7363A73E-3B64-44DA-87BC-BD42F6534B55}">
      <dsp:nvSpPr>
        <dsp:cNvPr id="0" name=""/>
        <dsp:cNvSpPr/>
      </dsp:nvSpPr>
      <dsp:spPr>
        <a:xfrm>
          <a:off x="194736" y="2135532"/>
          <a:ext cx="81479" cy="81479"/>
        </a:xfrm>
        <a:prstGeom prst="ellipse">
          <a:avLst/>
        </a:prstGeom>
        <a:solidFill>
          <a:schemeClr val="accent2">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54401B2-C947-4834-87C2-E5B2221BA9E3}">
      <dsp:nvSpPr>
        <dsp:cNvPr id="0" name=""/>
        <dsp:cNvSpPr/>
      </dsp:nvSpPr>
      <dsp:spPr>
        <a:xfrm rot="18900000">
          <a:off x="2695107" y="3530916"/>
          <a:ext cx="320082" cy="320082"/>
        </a:xfrm>
        <a:prstGeom prst="teardrop">
          <a:avLst>
            <a:gd name="adj" fmla="val 115000"/>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810E855-DAC1-4E9F-8557-BAE6AB5F61A9}">
      <dsp:nvSpPr>
        <dsp:cNvPr id="0" name=""/>
        <dsp:cNvSpPr/>
      </dsp:nvSpPr>
      <dsp:spPr>
        <a:xfrm>
          <a:off x="2730665" y="3566474"/>
          <a:ext cx="248965" cy="248965"/>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614B8695-18E3-43E1-AA28-936DEAB1B7B3}">
      <dsp:nvSpPr>
        <dsp:cNvPr id="0" name=""/>
        <dsp:cNvSpPr/>
      </dsp:nvSpPr>
      <dsp:spPr>
        <a:xfrm>
          <a:off x="3081480" y="2176272"/>
          <a:ext cx="4364113" cy="12883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33350" rIns="0" bIns="88900" numCol="1" spcCol="1270" anchor="b" anchorCtr="0">
          <a:noAutofit/>
        </a:bodyPr>
        <a:lstStyle/>
        <a:p>
          <a:pPr marL="0" lvl="0" indent="0" algn="l" defTabSz="622300">
            <a:lnSpc>
              <a:spcPct val="90000"/>
            </a:lnSpc>
            <a:spcBef>
              <a:spcPct val="0"/>
            </a:spcBef>
            <a:spcAft>
              <a:spcPct val="35000"/>
            </a:spcAft>
            <a:buNone/>
          </a:pPr>
          <a:r>
            <a:rPr lang="en-US" sz="1400" kern="1200" dirty="0"/>
            <a:t>GJ express concern as to the duty of </a:t>
          </a:r>
          <a:r>
            <a:rPr lang="en-US" sz="1400" kern="1200" dirty="0" err="1"/>
            <a:t>candour</a:t>
          </a:r>
          <a:r>
            <a:rPr lang="en-US" sz="1400" kern="1200" dirty="0"/>
            <a:t> breach and that the responses given were misleading. Further information about the policy and an explanation for the </a:t>
          </a:r>
          <a:r>
            <a:rPr lang="en-US" sz="1400" kern="1200" dirty="0" err="1"/>
            <a:t>candour</a:t>
          </a:r>
          <a:r>
            <a:rPr lang="en-US" sz="1400" kern="1200" dirty="0"/>
            <a:t> breach sought.</a:t>
          </a:r>
        </a:p>
      </dsp:txBody>
      <dsp:txXfrm>
        <a:off x="3081480" y="2176272"/>
        <a:ext cx="4364113" cy="1288353"/>
      </dsp:txXfrm>
    </dsp:sp>
    <dsp:sp modelId="{662261C3-42EB-4B35-9D53-2E666CA53DF8}">
      <dsp:nvSpPr>
        <dsp:cNvPr id="0" name=""/>
        <dsp:cNvSpPr/>
      </dsp:nvSpPr>
      <dsp:spPr>
        <a:xfrm>
          <a:off x="3081480" y="3464625"/>
          <a:ext cx="4364113" cy="4526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20650" bIns="0" numCol="1" spcCol="1270" anchor="ctr" anchorCtr="0">
          <a:noAutofit/>
        </a:bodyPr>
        <a:lstStyle/>
        <a:p>
          <a:pPr marL="0" lvl="0" indent="0" algn="l" defTabSz="844550">
            <a:lnSpc>
              <a:spcPct val="90000"/>
            </a:lnSpc>
            <a:spcBef>
              <a:spcPct val="0"/>
            </a:spcBef>
            <a:spcAft>
              <a:spcPct val="35000"/>
            </a:spcAft>
            <a:buNone/>
            <a:defRPr b="1"/>
          </a:pPr>
          <a:r>
            <a:rPr lang="en-US" sz="1900" kern="1200"/>
            <a:t>6 May 2021</a:t>
          </a:r>
        </a:p>
      </dsp:txBody>
      <dsp:txXfrm>
        <a:off x="3081480" y="3464625"/>
        <a:ext cx="4364113" cy="452664"/>
      </dsp:txXfrm>
    </dsp:sp>
    <dsp:sp modelId="{C613C974-4C7B-432D-BF8F-EB9B2AA5E412}">
      <dsp:nvSpPr>
        <dsp:cNvPr id="0" name=""/>
        <dsp:cNvSpPr/>
      </dsp:nvSpPr>
      <dsp:spPr>
        <a:xfrm>
          <a:off x="2855148" y="2176272"/>
          <a:ext cx="0" cy="1288353"/>
        </a:xfrm>
        <a:prstGeom prst="line">
          <a:avLst/>
        </a:prstGeom>
        <a:noFill/>
        <a:ln w="12700" cap="flat" cmpd="sng" algn="ctr">
          <a:solidFill>
            <a:schemeClr val="accent3">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EAA48326-D65B-418D-B130-718A0E5DAD7A}">
      <dsp:nvSpPr>
        <dsp:cNvPr id="0" name=""/>
        <dsp:cNvSpPr/>
      </dsp:nvSpPr>
      <dsp:spPr>
        <a:xfrm>
          <a:off x="2813535" y="2135532"/>
          <a:ext cx="81479" cy="81479"/>
        </a:xfrm>
        <a:prstGeom prst="ellipse">
          <a:avLst/>
        </a:prstGeom>
        <a:solidFill>
          <a:schemeClr val="accent3">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6E4FE40-8E30-4F4A-B846-73F1F2AC05AE}">
      <dsp:nvSpPr>
        <dsp:cNvPr id="0" name=""/>
        <dsp:cNvSpPr/>
      </dsp:nvSpPr>
      <dsp:spPr>
        <a:xfrm rot="8100000">
          <a:off x="5313905" y="501545"/>
          <a:ext cx="320082" cy="320082"/>
        </a:xfrm>
        <a:prstGeom prst="teardrop">
          <a:avLst>
            <a:gd name="adj" fmla="val 115000"/>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66C71B1-FCEA-4D9C-973E-B7A0574E9F16}">
      <dsp:nvSpPr>
        <dsp:cNvPr id="0" name=""/>
        <dsp:cNvSpPr/>
      </dsp:nvSpPr>
      <dsp:spPr>
        <a:xfrm>
          <a:off x="5349464" y="537103"/>
          <a:ext cx="248965" cy="248965"/>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E2EF578F-BA52-4341-B09E-55EFB369FC89}">
      <dsp:nvSpPr>
        <dsp:cNvPr id="0" name=""/>
        <dsp:cNvSpPr/>
      </dsp:nvSpPr>
      <dsp:spPr>
        <a:xfrm>
          <a:off x="5700279" y="887918"/>
          <a:ext cx="4364113" cy="12883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8900" rIns="88900" bIns="133350" numCol="1" spcCol="1270" anchor="t" anchorCtr="0">
          <a:noAutofit/>
        </a:bodyPr>
        <a:lstStyle/>
        <a:p>
          <a:pPr marL="0" lvl="0" indent="0" algn="l" defTabSz="622300">
            <a:lnSpc>
              <a:spcPct val="90000"/>
            </a:lnSpc>
            <a:spcBef>
              <a:spcPct val="0"/>
            </a:spcBef>
            <a:spcAft>
              <a:spcPct val="35000"/>
            </a:spcAft>
            <a:buNone/>
          </a:pPr>
          <a:r>
            <a:rPr lang="en-US" sz="1400" kern="1200" dirty="0"/>
            <a:t>DPG raise concerns about misleading PAP/AOS responses &amp; seek disclosure from GJ case.</a:t>
          </a:r>
        </a:p>
      </dsp:txBody>
      <dsp:txXfrm>
        <a:off x="5700279" y="887918"/>
        <a:ext cx="4364113" cy="1288353"/>
      </dsp:txXfrm>
    </dsp:sp>
    <dsp:sp modelId="{0113C001-2001-46E4-B33C-4ED7F5D95D7A}">
      <dsp:nvSpPr>
        <dsp:cNvPr id="0" name=""/>
        <dsp:cNvSpPr/>
      </dsp:nvSpPr>
      <dsp:spPr>
        <a:xfrm>
          <a:off x="5700279" y="435254"/>
          <a:ext cx="4364113" cy="4526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20650" bIns="0" numCol="1" spcCol="1270" anchor="ctr" anchorCtr="0">
          <a:noAutofit/>
        </a:bodyPr>
        <a:lstStyle/>
        <a:p>
          <a:pPr marL="0" lvl="0" indent="0" algn="l" defTabSz="844550">
            <a:lnSpc>
              <a:spcPct val="90000"/>
            </a:lnSpc>
            <a:spcBef>
              <a:spcPct val="0"/>
            </a:spcBef>
            <a:spcAft>
              <a:spcPct val="35000"/>
            </a:spcAft>
            <a:buNone/>
            <a:defRPr b="1"/>
          </a:pPr>
          <a:r>
            <a:rPr lang="en-US" sz="1900" kern="1200"/>
            <a:t>11 May 2021</a:t>
          </a:r>
        </a:p>
      </dsp:txBody>
      <dsp:txXfrm>
        <a:off x="5700279" y="435254"/>
        <a:ext cx="4364113" cy="452664"/>
      </dsp:txXfrm>
    </dsp:sp>
    <dsp:sp modelId="{00DCEA4C-2D3A-477C-8256-FB4C7943FE75}">
      <dsp:nvSpPr>
        <dsp:cNvPr id="0" name=""/>
        <dsp:cNvSpPr/>
      </dsp:nvSpPr>
      <dsp:spPr>
        <a:xfrm>
          <a:off x="5473947" y="887918"/>
          <a:ext cx="0" cy="1288353"/>
        </a:xfrm>
        <a:prstGeom prst="line">
          <a:avLst/>
        </a:prstGeom>
        <a:noFill/>
        <a:ln w="12700" cap="flat" cmpd="sng" algn="ctr">
          <a:solidFill>
            <a:schemeClr val="accent4">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ACCC66E0-9966-4240-BA5C-71C9CB545D8E}">
      <dsp:nvSpPr>
        <dsp:cNvPr id="0" name=""/>
        <dsp:cNvSpPr/>
      </dsp:nvSpPr>
      <dsp:spPr>
        <a:xfrm>
          <a:off x="5432333" y="2135532"/>
          <a:ext cx="81479" cy="81479"/>
        </a:xfrm>
        <a:prstGeom prst="ellipse">
          <a:avLst/>
        </a:prstGeom>
        <a:solidFill>
          <a:schemeClr val="accent4">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AE1621-6F57-4CC3-9D66-8A750D2FBF02}">
      <dsp:nvSpPr>
        <dsp:cNvPr id="0" name=""/>
        <dsp:cNvSpPr/>
      </dsp:nvSpPr>
      <dsp:spPr>
        <a:xfrm>
          <a:off x="0" y="2359746"/>
          <a:ext cx="10905066" cy="0"/>
        </a:xfrm>
        <a:prstGeom prst="line">
          <a:avLst/>
        </a:prstGeom>
        <a:solidFill>
          <a:schemeClr val="lt1">
            <a:alpha val="90000"/>
            <a:hueOff val="0"/>
            <a:satOff val="0"/>
            <a:lumOff val="0"/>
            <a:alphaOff val="0"/>
          </a:schemeClr>
        </a:solidFill>
        <a:ln w="19050" cap="flat" cmpd="sng" algn="ctr">
          <a:solidFill>
            <a:schemeClr val="accent5">
              <a:hueOff val="0"/>
              <a:satOff val="0"/>
              <a:lumOff val="0"/>
              <a:alphaOff val="0"/>
            </a:schemeClr>
          </a:solidFill>
          <a:prstDash val="solid"/>
          <a:miter lim="800000"/>
          <a:tailEnd type="triangle" w="lg" len="lg"/>
        </a:ln>
        <a:effectLst/>
      </dsp:spPr>
      <dsp:style>
        <a:lnRef idx="2">
          <a:scrgbClr r="0" g="0" b="0"/>
        </a:lnRef>
        <a:fillRef idx="1">
          <a:scrgbClr r="0" g="0" b="0"/>
        </a:fillRef>
        <a:effectRef idx="0">
          <a:scrgbClr r="0" g="0" b="0"/>
        </a:effectRef>
        <a:fontRef idx="minor"/>
      </dsp:style>
    </dsp:sp>
    <dsp:sp modelId="{E4950BAE-EBE5-4914-8910-C4D3AAA721CB}">
      <dsp:nvSpPr>
        <dsp:cNvPr id="0" name=""/>
        <dsp:cNvSpPr/>
      </dsp:nvSpPr>
      <dsp:spPr>
        <a:xfrm rot="8100000">
          <a:off x="73122" y="554527"/>
          <a:ext cx="347067" cy="347067"/>
        </a:xfrm>
        <a:prstGeom prst="teardrop">
          <a:avLst>
            <a:gd name="adj" fmla="val 115000"/>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34892FD-D88C-47E1-8653-448C4D1DAE55}">
      <dsp:nvSpPr>
        <dsp:cNvPr id="0" name=""/>
        <dsp:cNvSpPr/>
      </dsp:nvSpPr>
      <dsp:spPr>
        <a:xfrm>
          <a:off x="111678" y="593084"/>
          <a:ext cx="269954" cy="269954"/>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3C1A6425-A0A7-42EC-9896-D73527BA7C42}">
      <dsp:nvSpPr>
        <dsp:cNvPr id="0" name=""/>
        <dsp:cNvSpPr/>
      </dsp:nvSpPr>
      <dsp:spPr>
        <a:xfrm>
          <a:off x="321237" y="912574"/>
          <a:ext cx="4875417" cy="15187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2550" rIns="82550" bIns="123825" numCol="1" spcCol="1270" anchor="t" anchorCtr="0">
          <a:noAutofit/>
        </a:bodyPr>
        <a:lstStyle/>
        <a:p>
          <a:pPr marL="0" lvl="0" indent="0" algn="l" defTabSz="577850">
            <a:lnSpc>
              <a:spcPct val="90000"/>
            </a:lnSpc>
            <a:spcBef>
              <a:spcPct val="0"/>
            </a:spcBef>
            <a:spcAft>
              <a:spcPct val="35000"/>
            </a:spcAft>
            <a:buNone/>
          </a:pPr>
          <a:r>
            <a:rPr lang="en-US" sz="1300" kern="1200" dirty="0"/>
            <a:t>SSHD acknowledges breach of </a:t>
          </a:r>
          <a:r>
            <a:rPr lang="en-US" sz="1300" kern="1200" dirty="0" err="1"/>
            <a:t>candour</a:t>
          </a:r>
          <a:r>
            <a:rPr lang="en-US" sz="1300" kern="1200" dirty="0"/>
            <a:t> said to have occurred </a:t>
          </a:r>
          <a:r>
            <a:rPr lang="en-US" sz="1300" i="1" kern="1200" dirty="0"/>
            <a:t>“inadvertently as a result of error</a:t>
          </a:r>
          <a:r>
            <a:rPr lang="en-US" sz="1300" kern="1200" dirty="0"/>
            <a:t>”. Further witness statements and disclosure, which made clear that pre-20 June all data extracted; no automated deletion process and a moratorium on deletion; and that extracted data stored on locally accessible drive. Nevertheless asserts that the error was not material to the stay in the DPG claim and no grounds to go behind Lang J’s order.</a:t>
          </a:r>
        </a:p>
      </dsp:txBody>
      <dsp:txXfrm>
        <a:off x="321237" y="912574"/>
        <a:ext cx="4875417" cy="1518771"/>
      </dsp:txXfrm>
    </dsp:sp>
    <dsp:sp modelId="{77ECEA4F-9719-4B1D-8A05-E84838518557}">
      <dsp:nvSpPr>
        <dsp:cNvPr id="0" name=""/>
        <dsp:cNvSpPr/>
      </dsp:nvSpPr>
      <dsp:spPr>
        <a:xfrm>
          <a:off x="321237" y="461250"/>
          <a:ext cx="4875417" cy="5336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07950" bIns="0" numCol="1" spcCol="1270" anchor="ctr" anchorCtr="0">
          <a:noAutofit/>
        </a:bodyPr>
        <a:lstStyle/>
        <a:p>
          <a:pPr marL="0" lvl="0" indent="0" algn="l" defTabSz="755650">
            <a:lnSpc>
              <a:spcPct val="90000"/>
            </a:lnSpc>
            <a:spcBef>
              <a:spcPct val="0"/>
            </a:spcBef>
            <a:spcAft>
              <a:spcPct val="35000"/>
            </a:spcAft>
            <a:buNone/>
            <a:defRPr b="1"/>
          </a:pPr>
          <a:r>
            <a:rPr lang="en-US" sz="1700" kern="1200" dirty="0"/>
            <a:t>    25 June 2021</a:t>
          </a:r>
        </a:p>
      </dsp:txBody>
      <dsp:txXfrm>
        <a:off x="321237" y="461250"/>
        <a:ext cx="4875417" cy="533622"/>
      </dsp:txXfrm>
    </dsp:sp>
    <dsp:sp modelId="{1B967AE7-876D-49F7-83DC-4E9C89898B3F}">
      <dsp:nvSpPr>
        <dsp:cNvPr id="0" name=""/>
        <dsp:cNvSpPr/>
      </dsp:nvSpPr>
      <dsp:spPr>
        <a:xfrm>
          <a:off x="246655" y="973475"/>
          <a:ext cx="0" cy="1396969"/>
        </a:xfrm>
        <a:prstGeom prst="line">
          <a:avLst/>
        </a:prstGeom>
        <a:noFill/>
        <a:ln w="12700" cap="flat" cmpd="sng" algn="ctr">
          <a:solidFill>
            <a:schemeClr val="accent5">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75F8BF65-B843-4D75-974D-A6C1BC41990B}">
      <dsp:nvSpPr>
        <dsp:cNvPr id="0" name=""/>
        <dsp:cNvSpPr/>
      </dsp:nvSpPr>
      <dsp:spPr>
        <a:xfrm>
          <a:off x="201491" y="2326270"/>
          <a:ext cx="88348" cy="88348"/>
        </a:xfrm>
        <a:prstGeom prst="ellipse">
          <a:avLst/>
        </a:prstGeom>
        <a:solidFill>
          <a:schemeClr val="accent5">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4675A06-B118-475B-97BA-B763455F13FA}">
      <dsp:nvSpPr>
        <dsp:cNvPr id="0" name=""/>
        <dsp:cNvSpPr/>
      </dsp:nvSpPr>
      <dsp:spPr>
        <a:xfrm rot="18900000">
          <a:off x="2793235" y="3828595"/>
          <a:ext cx="347067" cy="347067"/>
        </a:xfrm>
        <a:prstGeom prst="teardrop">
          <a:avLst>
            <a:gd name="adj" fmla="val 115000"/>
          </a:avLst>
        </a:prstGeom>
        <a:solidFill>
          <a:schemeClr val="accent5">
            <a:hueOff val="-3379271"/>
            <a:satOff val="-8710"/>
            <a:lumOff val="-5883"/>
            <a:alphaOff val="0"/>
          </a:schemeClr>
        </a:solidFill>
        <a:ln w="12700" cap="flat" cmpd="sng" algn="ctr">
          <a:solidFill>
            <a:schemeClr val="accent5">
              <a:hueOff val="-3379271"/>
              <a:satOff val="-8710"/>
              <a:lumOff val="-5883"/>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9270904-5C79-410A-874F-9EBD6A1C80AE}">
      <dsp:nvSpPr>
        <dsp:cNvPr id="0" name=""/>
        <dsp:cNvSpPr/>
      </dsp:nvSpPr>
      <dsp:spPr>
        <a:xfrm>
          <a:off x="2831791" y="3867151"/>
          <a:ext cx="269954" cy="269954"/>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CDA0A5EB-2FB1-4EC0-A171-1AD42E21BFB5}">
      <dsp:nvSpPr>
        <dsp:cNvPr id="0" name=""/>
        <dsp:cNvSpPr/>
      </dsp:nvSpPr>
      <dsp:spPr>
        <a:xfrm>
          <a:off x="3212182" y="2359746"/>
          <a:ext cx="4533754" cy="13969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23825" rIns="0" bIns="82550" numCol="1" spcCol="1270" anchor="b" anchorCtr="0">
          <a:noAutofit/>
        </a:bodyPr>
        <a:lstStyle/>
        <a:p>
          <a:pPr marL="0" lvl="0" indent="0" algn="l" defTabSz="577850">
            <a:lnSpc>
              <a:spcPct val="90000"/>
            </a:lnSpc>
            <a:spcBef>
              <a:spcPct val="0"/>
            </a:spcBef>
            <a:spcAft>
              <a:spcPct val="35000"/>
            </a:spcAft>
            <a:buNone/>
          </a:pPr>
          <a:r>
            <a:rPr lang="en-US" sz="1300" kern="1200" dirty="0"/>
            <a:t>DPG apply to lift stay and to join with HM (application supported by GJ). SSHD continues to resist asserting that the “</a:t>
          </a:r>
          <a:r>
            <a:rPr lang="en-US" sz="1300" i="1" kern="1200" dirty="0"/>
            <a:t>logic of the Lang Order remains untouched by the </a:t>
          </a:r>
          <a:r>
            <a:rPr lang="en-US" sz="1300" i="1" kern="1200" dirty="0" err="1"/>
            <a:t>candour</a:t>
          </a:r>
          <a:r>
            <a:rPr lang="en-US" sz="1300" i="1" kern="1200" dirty="0"/>
            <a:t> issue</a:t>
          </a:r>
          <a:r>
            <a:rPr lang="en-US" sz="1300" kern="1200" dirty="0"/>
            <a:t>” and that there were not material differences between the claims. </a:t>
          </a:r>
        </a:p>
      </dsp:txBody>
      <dsp:txXfrm>
        <a:off x="3212182" y="2359746"/>
        <a:ext cx="4533754" cy="1396969"/>
      </dsp:txXfrm>
    </dsp:sp>
    <dsp:sp modelId="{95D7287E-CC31-4C11-82A7-7FE10FBC18E0}">
      <dsp:nvSpPr>
        <dsp:cNvPr id="0" name=""/>
        <dsp:cNvSpPr/>
      </dsp:nvSpPr>
      <dsp:spPr>
        <a:xfrm>
          <a:off x="3212182" y="3756715"/>
          <a:ext cx="4533754" cy="4908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07950" bIns="0" numCol="1" spcCol="1270" anchor="ctr" anchorCtr="0">
          <a:noAutofit/>
        </a:bodyPr>
        <a:lstStyle/>
        <a:p>
          <a:pPr marL="0" lvl="0" indent="0" algn="l" defTabSz="755650">
            <a:lnSpc>
              <a:spcPct val="90000"/>
            </a:lnSpc>
            <a:spcBef>
              <a:spcPct val="0"/>
            </a:spcBef>
            <a:spcAft>
              <a:spcPct val="35000"/>
            </a:spcAft>
            <a:buNone/>
            <a:defRPr b="1"/>
          </a:pPr>
          <a:r>
            <a:rPr lang="en-US" sz="1700" kern="1200" dirty="0"/>
            <a:t>1 July 2021</a:t>
          </a:r>
        </a:p>
      </dsp:txBody>
      <dsp:txXfrm>
        <a:off x="3212182" y="3756715"/>
        <a:ext cx="4533754" cy="490827"/>
      </dsp:txXfrm>
    </dsp:sp>
    <dsp:sp modelId="{0FFA54FB-D6C1-4662-8F20-3876CFBC1A86}">
      <dsp:nvSpPr>
        <dsp:cNvPr id="0" name=""/>
        <dsp:cNvSpPr/>
      </dsp:nvSpPr>
      <dsp:spPr>
        <a:xfrm>
          <a:off x="2966769" y="2359746"/>
          <a:ext cx="0" cy="1396969"/>
        </a:xfrm>
        <a:prstGeom prst="line">
          <a:avLst/>
        </a:prstGeom>
        <a:noFill/>
        <a:ln w="12700" cap="flat" cmpd="sng" algn="ctr">
          <a:solidFill>
            <a:schemeClr val="accent5">
              <a:hueOff val="-3379271"/>
              <a:satOff val="-8710"/>
              <a:lumOff val="-5883"/>
              <a:alphaOff val="0"/>
            </a:schemeClr>
          </a:solidFill>
          <a:prstDash val="dash"/>
          <a:miter lim="800000"/>
        </a:ln>
        <a:effectLst/>
      </dsp:spPr>
      <dsp:style>
        <a:lnRef idx="1">
          <a:scrgbClr r="0" g="0" b="0"/>
        </a:lnRef>
        <a:fillRef idx="0">
          <a:scrgbClr r="0" g="0" b="0"/>
        </a:fillRef>
        <a:effectRef idx="0">
          <a:scrgbClr r="0" g="0" b="0"/>
        </a:effectRef>
        <a:fontRef idx="minor"/>
      </dsp:style>
    </dsp:sp>
    <dsp:sp modelId="{7BAFCE09-7373-4DAE-B4A8-12DC9E5C0EE0}">
      <dsp:nvSpPr>
        <dsp:cNvPr id="0" name=""/>
        <dsp:cNvSpPr/>
      </dsp:nvSpPr>
      <dsp:spPr>
        <a:xfrm>
          <a:off x="2921604" y="2315571"/>
          <a:ext cx="88348" cy="88348"/>
        </a:xfrm>
        <a:prstGeom prst="ellipse">
          <a:avLst/>
        </a:prstGeom>
        <a:solidFill>
          <a:schemeClr val="accent5">
            <a:hueOff val="-3379271"/>
            <a:satOff val="-8710"/>
            <a:lumOff val="-5883"/>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F3F43E4-31AC-48FC-A160-BD44519BA70A}">
      <dsp:nvSpPr>
        <dsp:cNvPr id="0" name=""/>
        <dsp:cNvSpPr/>
      </dsp:nvSpPr>
      <dsp:spPr>
        <a:xfrm rot="8100000">
          <a:off x="5513349" y="543829"/>
          <a:ext cx="347067" cy="347067"/>
        </a:xfrm>
        <a:prstGeom prst="teardrop">
          <a:avLst>
            <a:gd name="adj" fmla="val 115000"/>
          </a:avLst>
        </a:prstGeom>
        <a:solidFill>
          <a:schemeClr val="accent5">
            <a:hueOff val="-6758543"/>
            <a:satOff val="-17419"/>
            <a:lumOff val="-11765"/>
            <a:alphaOff val="0"/>
          </a:schemeClr>
        </a:solidFill>
        <a:ln w="12700" cap="flat" cmpd="sng" algn="ctr">
          <a:solidFill>
            <a:schemeClr val="accent5">
              <a:hueOff val="-6758543"/>
              <a:satOff val="-17419"/>
              <a:lumOff val="-1176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B450932-DD66-4A20-8D50-A5745A14782C}">
      <dsp:nvSpPr>
        <dsp:cNvPr id="0" name=""/>
        <dsp:cNvSpPr/>
      </dsp:nvSpPr>
      <dsp:spPr>
        <a:xfrm>
          <a:off x="5551905" y="582385"/>
          <a:ext cx="269954" cy="269954"/>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4D21602A-00C9-4A75-AAB7-7FEC4D7AF6CF}">
      <dsp:nvSpPr>
        <dsp:cNvPr id="0" name=""/>
        <dsp:cNvSpPr/>
      </dsp:nvSpPr>
      <dsp:spPr>
        <a:xfrm>
          <a:off x="5936467" y="929321"/>
          <a:ext cx="4533754" cy="13969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2550" rIns="82550" bIns="123825" numCol="1" spcCol="1270" anchor="t" anchorCtr="0">
          <a:noAutofit/>
        </a:bodyPr>
        <a:lstStyle/>
        <a:p>
          <a:pPr marL="0" lvl="0" indent="0" algn="l" defTabSz="577850">
            <a:lnSpc>
              <a:spcPct val="90000"/>
            </a:lnSpc>
            <a:spcBef>
              <a:spcPct val="0"/>
            </a:spcBef>
            <a:spcAft>
              <a:spcPct val="35000"/>
            </a:spcAft>
            <a:buNone/>
          </a:pPr>
          <a:r>
            <a:rPr lang="en-US" sz="1300" kern="1200" dirty="0"/>
            <a:t>,</a:t>
          </a:r>
        </a:p>
      </dsp:txBody>
      <dsp:txXfrm>
        <a:off x="5936467" y="929321"/>
        <a:ext cx="4533754" cy="1396969"/>
      </dsp:txXfrm>
    </dsp:sp>
    <dsp:sp modelId="{AD29F56B-0102-4C86-9F44-2BB5AB5B1946}">
      <dsp:nvSpPr>
        <dsp:cNvPr id="0" name=""/>
        <dsp:cNvSpPr/>
      </dsp:nvSpPr>
      <dsp:spPr>
        <a:xfrm>
          <a:off x="5936467" y="438494"/>
          <a:ext cx="4533754" cy="4908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07950" bIns="0" numCol="1" spcCol="1270" anchor="ctr" anchorCtr="0">
          <a:noAutofit/>
        </a:bodyPr>
        <a:lstStyle/>
        <a:p>
          <a:pPr marL="0" lvl="0" indent="0" algn="l" defTabSz="755650">
            <a:lnSpc>
              <a:spcPct val="90000"/>
            </a:lnSpc>
            <a:spcBef>
              <a:spcPct val="0"/>
            </a:spcBef>
            <a:spcAft>
              <a:spcPct val="35000"/>
            </a:spcAft>
            <a:buNone/>
            <a:defRPr b="1"/>
          </a:pPr>
          <a:r>
            <a:rPr lang="en-US" sz="1700" kern="1200" dirty="0"/>
            <a:t> 8 July 2021</a:t>
          </a:r>
        </a:p>
      </dsp:txBody>
      <dsp:txXfrm>
        <a:off x="5936467" y="438494"/>
        <a:ext cx="4533754" cy="490827"/>
      </dsp:txXfrm>
    </dsp:sp>
    <dsp:sp modelId="{E78F6755-B424-4DC0-B406-63D2E7E6F0A4}">
      <dsp:nvSpPr>
        <dsp:cNvPr id="0" name=""/>
        <dsp:cNvSpPr/>
      </dsp:nvSpPr>
      <dsp:spPr>
        <a:xfrm>
          <a:off x="5686883" y="962776"/>
          <a:ext cx="0" cy="1396969"/>
        </a:xfrm>
        <a:prstGeom prst="line">
          <a:avLst/>
        </a:prstGeom>
        <a:noFill/>
        <a:ln w="12700" cap="flat" cmpd="sng" algn="ctr">
          <a:solidFill>
            <a:schemeClr val="accent5">
              <a:hueOff val="-6758543"/>
              <a:satOff val="-17419"/>
              <a:lumOff val="-11765"/>
              <a:alphaOff val="0"/>
            </a:schemeClr>
          </a:solidFill>
          <a:prstDash val="dash"/>
          <a:miter lim="800000"/>
        </a:ln>
        <a:effectLst/>
      </dsp:spPr>
      <dsp:style>
        <a:lnRef idx="1">
          <a:scrgbClr r="0" g="0" b="0"/>
        </a:lnRef>
        <a:fillRef idx="0">
          <a:scrgbClr r="0" g="0" b="0"/>
        </a:fillRef>
        <a:effectRef idx="0">
          <a:scrgbClr r="0" g="0" b="0"/>
        </a:effectRef>
        <a:fontRef idx="minor"/>
      </dsp:style>
    </dsp:sp>
    <dsp:sp modelId="{F0F2DD2F-0B67-4602-A1BC-50E329E85DE0}">
      <dsp:nvSpPr>
        <dsp:cNvPr id="0" name=""/>
        <dsp:cNvSpPr/>
      </dsp:nvSpPr>
      <dsp:spPr>
        <a:xfrm>
          <a:off x="5641718" y="2315571"/>
          <a:ext cx="88348" cy="88348"/>
        </a:xfrm>
        <a:prstGeom prst="ellipse">
          <a:avLst/>
        </a:prstGeom>
        <a:solidFill>
          <a:schemeClr val="accent5">
            <a:hueOff val="-6758543"/>
            <a:satOff val="-17419"/>
            <a:lumOff val="-11765"/>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AE1621-6F57-4CC3-9D66-8A750D2FBF02}">
      <dsp:nvSpPr>
        <dsp:cNvPr id="0" name=""/>
        <dsp:cNvSpPr/>
      </dsp:nvSpPr>
      <dsp:spPr>
        <a:xfrm>
          <a:off x="0" y="2359746"/>
          <a:ext cx="10905066" cy="0"/>
        </a:xfrm>
        <a:prstGeom prst="line">
          <a:avLst/>
        </a:prstGeom>
        <a:solidFill>
          <a:schemeClr val="lt1">
            <a:alpha val="90000"/>
            <a:hueOff val="0"/>
            <a:satOff val="0"/>
            <a:lumOff val="0"/>
            <a:alphaOff val="0"/>
          </a:schemeClr>
        </a:solidFill>
        <a:ln w="19050" cap="flat" cmpd="sng" algn="ctr">
          <a:solidFill>
            <a:schemeClr val="accent5">
              <a:hueOff val="0"/>
              <a:satOff val="0"/>
              <a:lumOff val="0"/>
              <a:alphaOff val="0"/>
            </a:schemeClr>
          </a:solidFill>
          <a:prstDash val="solid"/>
          <a:miter lim="800000"/>
          <a:tailEnd type="triangle" w="lg" len="lg"/>
        </a:ln>
        <a:effectLst/>
      </dsp:spPr>
      <dsp:style>
        <a:lnRef idx="2">
          <a:scrgbClr r="0" g="0" b="0"/>
        </a:lnRef>
        <a:fillRef idx="1">
          <a:scrgbClr r="0" g="0" b="0"/>
        </a:fillRef>
        <a:effectRef idx="0">
          <a:scrgbClr r="0" g="0" b="0"/>
        </a:effectRef>
        <a:fontRef idx="minor"/>
      </dsp:style>
    </dsp:sp>
    <dsp:sp modelId="{E4950BAE-EBE5-4914-8910-C4D3AAA721CB}">
      <dsp:nvSpPr>
        <dsp:cNvPr id="0" name=""/>
        <dsp:cNvSpPr/>
      </dsp:nvSpPr>
      <dsp:spPr>
        <a:xfrm rot="8100000">
          <a:off x="73122" y="554527"/>
          <a:ext cx="347067" cy="347067"/>
        </a:xfrm>
        <a:prstGeom prst="teardrop">
          <a:avLst>
            <a:gd name="adj" fmla="val 115000"/>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34892FD-D88C-47E1-8653-448C4D1DAE55}">
      <dsp:nvSpPr>
        <dsp:cNvPr id="0" name=""/>
        <dsp:cNvSpPr/>
      </dsp:nvSpPr>
      <dsp:spPr>
        <a:xfrm>
          <a:off x="111678" y="593084"/>
          <a:ext cx="269954" cy="269954"/>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3C1A6425-A0A7-42EC-9896-D73527BA7C42}">
      <dsp:nvSpPr>
        <dsp:cNvPr id="0" name=""/>
        <dsp:cNvSpPr/>
      </dsp:nvSpPr>
      <dsp:spPr>
        <a:xfrm>
          <a:off x="321237" y="912574"/>
          <a:ext cx="4875417" cy="15187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8900" rIns="88900" bIns="133350" numCol="1" spcCol="1270" anchor="t" anchorCtr="0">
          <a:noAutofit/>
        </a:bodyPr>
        <a:lstStyle/>
        <a:p>
          <a:pPr marL="0" lvl="0" indent="0" algn="l" defTabSz="622300">
            <a:lnSpc>
              <a:spcPct val="90000"/>
            </a:lnSpc>
            <a:spcBef>
              <a:spcPct val="0"/>
            </a:spcBef>
            <a:spcAft>
              <a:spcPct val="35000"/>
            </a:spcAft>
            <a:buNone/>
          </a:pPr>
          <a:r>
            <a:rPr lang="en-US" sz="1400" kern="1200" dirty="0"/>
            <a:t>CMC – SSHD continues to resist stay and does not disclose the material differences between the claims. Foster J lifts the stay and joins claims noting that “</a:t>
          </a:r>
          <a:r>
            <a:rPr lang="en-US" sz="1400" i="1" kern="1200" dirty="0"/>
            <a:t>although a strongly worded resistance by way of AOS was filed by the SSHD, the basis upon which the claim was initially resisted is incapable of being maintained</a:t>
          </a:r>
          <a:r>
            <a:rPr lang="en-US" sz="1400" kern="1200" dirty="0"/>
            <a:t>” and that it had become clear that the claims are not coterminous. </a:t>
          </a:r>
        </a:p>
      </dsp:txBody>
      <dsp:txXfrm>
        <a:off x="321237" y="912574"/>
        <a:ext cx="4875417" cy="1518771"/>
      </dsp:txXfrm>
    </dsp:sp>
    <dsp:sp modelId="{77ECEA4F-9719-4B1D-8A05-E84838518557}">
      <dsp:nvSpPr>
        <dsp:cNvPr id="0" name=""/>
        <dsp:cNvSpPr/>
      </dsp:nvSpPr>
      <dsp:spPr>
        <a:xfrm>
          <a:off x="321237" y="461250"/>
          <a:ext cx="4875417" cy="5336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20650" bIns="0" numCol="1" spcCol="1270" anchor="ctr" anchorCtr="0">
          <a:noAutofit/>
        </a:bodyPr>
        <a:lstStyle/>
        <a:p>
          <a:pPr marL="0" lvl="0" indent="0" algn="l" defTabSz="844550">
            <a:lnSpc>
              <a:spcPct val="90000"/>
            </a:lnSpc>
            <a:spcBef>
              <a:spcPct val="0"/>
            </a:spcBef>
            <a:spcAft>
              <a:spcPct val="35000"/>
            </a:spcAft>
            <a:buNone/>
            <a:defRPr b="1"/>
          </a:pPr>
          <a:r>
            <a:rPr lang="en-US" sz="1900" kern="1200" dirty="0"/>
            <a:t>    24 November 2021</a:t>
          </a:r>
        </a:p>
      </dsp:txBody>
      <dsp:txXfrm>
        <a:off x="321237" y="461250"/>
        <a:ext cx="4875417" cy="533622"/>
      </dsp:txXfrm>
    </dsp:sp>
    <dsp:sp modelId="{1B967AE7-876D-49F7-83DC-4E9C89898B3F}">
      <dsp:nvSpPr>
        <dsp:cNvPr id="0" name=""/>
        <dsp:cNvSpPr/>
      </dsp:nvSpPr>
      <dsp:spPr>
        <a:xfrm>
          <a:off x="246655" y="973475"/>
          <a:ext cx="0" cy="1396969"/>
        </a:xfrm>
        <a:prstGeom prst="line">
          <a:avLst/>
        </a:prstGeom>
        <a:noFill/>
        <a:ln w="12700" cap="flat" cmpd="sng" algn="ctr">
          <a:solidFill>
            <a:schemeClr val="accent5">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75F8BF65-B843-4D75-974D-A6C1BC41990B}">
      <dsp:nvSpPr>
        <dsp:cNvPr id="0" name=""/>
        <dsp:cNvSpPr/>
      </dsp:nvSpPr>
      <dsp:spPr>
        <a:xfrm>
          <a:off x="201491" y="2326270"/>
          <a:ext cx="88348" cy="88348"/>
        </a:xfrm>
        <a:prstGeom prst="ellipse">
          <a:avLst/>
        </a:prstGeom>
        <a:solidFill>
          <a:schemeClr val="accent5">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4675A06-B118-475B-97BA-B763455F13FA}">
      <dsp:nvSpPr>
        <dsp:cNvPr id="0" name=""/>
        <dsp:cNvSpPr/>
      </dsp:nvSpPr>
      <dsp:spPr>
        <a:xfrm rot="18900000">
          <a:off x="2793235" y="3828595"/>
          <a:ext cx="347067" cy="347067"/>
        </a:xfrm>
        <a:prstGeom prst="teardrop">
          <a:avLst>
            <a:gd name="adj" fmla="val 115000"/>
          </a:avLst>
        </a:prstGeom>
        <a:solidFill>
          <a:schemeClr val="accent5">
            <a:hueOff val="-3379271"/>
            <a:satOff val="-8710"/>
            <a:lumOff val="-5883"/>
            <a:alphaOff val="0"/>
          </a:schemeClr>
        </a:solidFill>
        <a:ln w="12700" cap="flat" cmpd="sng" algn="ctr">
          <a:solidFill>
            <a:schemeClr val="accent5">
              <a:hueOff val="-3379271"/>
              <a:satOff val="-8710"/>
              <a:lumOff val="-5883"/>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9270904-5C79-410A-874F-9EBD6A1C80AE}">
      <dsp:nvSpPr>
        <dsp:cNvPr id="0" name=""/>
        <dsp:cNvSpPr/>
      </dsp:nvSpPr>
      <dsp:spPr>
        <a:xfrm>
          <a:off x="2831791" y="3867151"/>
          <a:ext cx="269954" cy="269954"/>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CDA0A5EB-2FB1-4EC0-A171-1AD42E21BFB5}">
      <dsp:nvSpPr>
        <dsp:cNvPr id="0" name=""/>
        <dsp:cNvSpPr/>
      </dsp:nvSpPr>
      <dsp:spPr>
        <a:xfrm>
          <a:off x="3212182" y="2359746"/>
          <a:ext cx="4533754" cy="13969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33350" rIns="0" bIns="88900" numCol="1" spcCol="1270" anchor="b" anchorCtr="0">
          <a:noAutofit/>
        </a:bodyPr>
        <a:lstStyle/>
        <a:p>
          <a:pPr marL="0" lvl="0" indent="0" algn="l" defTabSz="622300">
            <a:lnSpc>
              <a:spcPct val="90000"/>
            </a:lnSpc>
            <a:spcBef>
              <a:spcPct val="0"/>
            </a:spcBef>
            <a:spcAft>
              <a:spcPct val="35000"/>
            </a:spcAft>
            <a:buNone/>
          </a:pPr>
          <a:r>
            <a:rPr lang="en-US" sz="1400" kern="1200" dirty="0"/>
            <a:t>Substantive hearing on 25 – 28 January 2022. Judgment given on 25 March 3033 finding the SSHD’s policy unlawful on numerous grounds. Court orders consequential hearing, to among other things, consider issue of the Defendant’s breach of the </a:t>
          </a:r>
          <a:r>
            <a:rPr lang="en-US" sz="1400" kern="1200" dirty="0" err="1"/>
            <a:t>candour</a:t>
          </a:r>
          <a:r>
            <a:rPr lang="en-US" sz="1400" kern="1200" dirty="0"/>
            <a:t> duty.</a:t>
          </a:r>
        </a:p>
      </dsp:txBody>
      <dsp:txXfrm>
        <a:off x="3212182" y="2359746"/>
        <a:ext cx="4533754" cy="1396969"/>
      </dsp:txXfrm>
    </dsp:sp>
    <dsp:sp modelId="{95D7287E-CC31-4C11-82A7-7FE10FBC18E0}">
      <dsp:nvSpPr>
        <dsp:cNvPr id="0" name=""/>
        <dsp:cNvSpPr/>
      </dsp:nvSpPr>
      <dsp:spPr>
        <a:xfrm>
          <a:off x="3212182" y="3756715"/>
          <a:ext cx="4533754" cy="4908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20650" bIns="0" numCol="1" spcCol="1270" anchor="ctr" anchorCtr="0">
          <a:noAutofit/>
        </a:bodyPr>
        <a:lstStyle/>
        <a:p>
          <a:pPr marL="0" lvl="0" indent="0" algn="l" defTabSz="844550">
            <a:lnSpc>
              <a:spcPct val="90000"/>
            </a:lnSpc>
            <a:spcBef>
              <a:spcPct val="0"/>
            </a:spcBef>
            <a:spcAft>
              <a:spcPct val="35000"/>
            </a:spcAft>
            <a:buNone/>
            <a:defRPr b="1"/>
          </a:pPr>
          <a:r>
            <a:rPr lang="en-US" sz="1900" kern="1200" dirty="0"/>
            <a:t>25 - 28  January 2022 &amp; 25 March 2022</a:t>
          </a:r>
        </a:p>
      </dsp:txBody>
      <dsp:txXfrm>
        <a:off x="3212182" y="3756715"/>
        <a:ext cx="4533754" cy="490827"/>
      </dsp:txXfrm>
    </dsp:sp>
    <dsp:sp modelId="{0FFA54FB-D6C1-4662-8F20-3876CFBC1A86}">
      <dsp:nvSpPr>
        <dsp:cNvPr id="0" name=""/>
        <dsp:cNvSpPr/>
      </dsp:nvSpPr>
      <dsp:spPr>
        <a:xfrm>
          <a:off x="2966769" y="2359746"/>
          <a:ext cx="0" cy="1396969"/>
        </a:xfrm>
        <a:prstGeom prst="line">
          <a:avLst/>
        </a:prstGeom>
        <a:noFill/>
        <a:ln w="12700" cap="flat" cmpd="sng" algn="ctr">
          <a:solidFill>
            <a:schemeClr val="accent5">
              <a:hueOff val="-3379271"/>
              <a:satOff val="-8710"/>
              <a:lumOff val="-5883"/>
              <a:alphaOff val="0"/>
            </a:schemeClr>
          </a:solidFill>
          <a:prstDash val="dash"/>
          <a:miter lim="800000"/>
        </a:ln>
        <a:effectLst/>
      </dsp:spPr>
      <dsp:style>
        <a:lnRef idx="1">
          <a:scrgbClr r="0" g="0" b="0"/>
        </a:lnRef>
        <a:fillRef idx="0">
          <a:scrgbClr r="0" g="0" b="0"/>
        </a:fillRef>
        <a:effectRef idx="0">
          <a:scrgbClr r="0" g="0" b="0"/>
        </a:effectRef>
        <a:fontRef idx="minor"/>
      </dsp:style>
    </dsp:sp>
    <dsp:sp modelId="{7BAFCE09-7373-4DAE-B4A8-12DC9E5C0EE0}">
      <dsp:nvSpPr>
        <dsp:cNvPr id="0" name=""/>
        <dsp:cNvSpPr/>
      </dsp:nvSpPr>
      <dsp:spPr>
        <a:xfrm>
          <a:off x="2921604" y="2315571"/>
          <a:ext cx="88348" cy="88348"/>
        </a:xfrm>
        <a:prstGeom prst="ellipse">
          <a:avLst/>
        </a:prstGeom>
        <a:solidFill>
          <a:schemeClr val="accent5">
            <a:hueOff val="-3379271"/>
            <a:satOff val="-8710"/>
            <a:lumOff val="-5883"/>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F3F43E4-31AC-48FC-A160-BD44519BA70A}">
      <dsp:nvSpPr>
        <dsp:cNvPr id="0" name=""/>
        <dsp:cNvSpPr/>
      </dsp:nvSpPr>
      <dsp:spPr>
        <a:xfrm rot="8100000">
          <a:off x="5513349" y="543829"/>
          <a:ext cx="347067" cy="347067"/>
        </a:xfrm>
        <a:prstGeom prst="teardrop">
          <a:avLst>
            <a:gd name="adj" fmla="val 115000"/>
          </a:avLst>
        </a:prstGeom>
        <a:solidFill>
          <a:schemeClr val="accent5">
            <a:hueOff val="-6758543"/>
            <a:satOff val="-17419"/>
            <a:lumOff val="-11765"/>
            <a:alphaOff val="0"/>
          </a:schemeClr>
        </a:solidFill>
        <a:ln w="12700" cap="flat" cmpd="sng" algn="ctr">
          <a:solidFill>
            <a:schemeClr val="accent5">
              <a:hueOff val="-6758543"/>
              <a:satOff val="-17419"/>
              <a:lumOff val="-1176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B450932-DD66-4A20-8D50-A5745A14782C}">
      <dsp:nvSpPr>
        <dsp:cNvPr id="0" name=""/>
        <dsp:cNvSpPr/>
      </dsp:nvSpPr>
      <dsp:spPr>
        <a:xfrm>
          <a:off x="5551905" y="582385"/>
          <a:ext cx="269954" cy="269954"/>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4D21602A-00C9-4A75-AAB7-7FEC4D7AF6CF}">
      <dsp:nvSpPr>
        <dsp:cNvPr id="0" name=""/>
        <dsp:cNvSpPr/>
      </dsp:nvSpPr>
      <dsp:spPr>
        <a:xfrm>
          <a:off x="5932296" y="962776"/>
          <a:ext cx="4533754" cy="13969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8900" rIns="88900" bIns="133350" numCol="1" spcCol="1270" anchor="t" anchorCtr="0">
          <a:noAutofit/>
        </a:bodyPr>
        <a:lstStyle/>
        <a:p>
          <a:pPr marL="0" lvl="0" indent="0" algn="l" defTabSz="622300">
            <a:lnSpc>
              <a:spcPct val="90000"/>
            </a:lnSpc>
            <a:spcBef>
              <a:spcPct val="0"/>
            </a:spcBef>
            <a:spcAft>
              <a:spcPct val="35000"/>
            </a:spcAft>
            <a:buNone/>
          </a:pPr>
          <a:r>
            <a:rPr lang="en-US" sz="1400" kern="1200" dirty="0"/>
            <a:t>,</a:t>
          </a:r>
        </a:p>
      </dsp:txBody>
      <dsp:txXfrm>
        <a:off x="5932296" y="962776"/>
        <a:ext cx="4533754" cy="1396969"/>
      </dsp:txXfrm>
    </dsp:sp>
    <dsp:sp modelId="{AD29F56B-0102-4C86-9F44-2BB5AB5B1946}">
      <dsp:nvSpPr>
        <dsp:cNvPr id="0" name=""/>
        <dsp:cNvSpPr/>
      </dsp:nvSpPr>
      <dsp:spPr>
        <a:xfrm>
          <a:off x="5932296" y="471949"/>
          <a:ext cx="4533754" cy="4908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20650" bIns="0" numCol="1" spcCol="1270" anchor="ctr" anchorCtr="0">
          <a:noAutofit/>
        </a:bodyPr>
        <a:lstStyle/>
        <a:p>
          <a:pPr marL="0" lvl="0" indent="0" algn="l" defTabSz="844550">
            <a:lnSpc>
              <a:spcPct val="90000"/>
            </a:lnSpc>
            <a:spcBef>
              <a:spcPct val="0"/>
            </a:spcBef>
            <a:spcAft>
              <a:spcPct val="35000"/>
            </a:spcAft>
            <a:buNone/>
            <a:defRPr b="1"/>
          </a:pPr>
          <a:r>
            <a:rPr lang="en-US" sz="1900" kern="1200" dirty="0"/>
            <a:t> 14 October 2022</a:t>
          </a:r>
        </a:p>
      </dsp:txBody>
      <dsp:txXfrm>
        <a:off x="5932296" y="471949"/>
        <a:ext cx="4533754" cy="490827"/>
      </dsp:txXfrm>
    </dsp:sp>
    <dsp:sp modelId="{E78F6755-B424-4DC0-B406-63D2E7E6F0A4}">
      <dsp:nvSpPr>
        <dsp:cNvPr id="0" name=""/>
        <dsp:cNvSpPr/>
      </dsp:nvSpPr>
      <dsp:spPr>
        <a:xfrm>
          <a:off x="5686883" y="962776"/>
          <a:ext cx="0" cy="1396969"/>
        </a:xfrm>
        <a:prstGeom prst="line">
          <a:avLst/>
        </a:prstGeom>
        <a:noFill/>
        <a:ln w="12700" cap="flat" cmpd="sng" algn="ctr">
          <a:solidFill>
            <a:schemeClr val="accent5">
              <a:hueOff val="-6758543"/>
              <a:satOff val="-17419"/>
              <a:lumOff val="-11765"/>
              <a:alphaOff val="0"/>
            </a:schemeClr>
          </a:solidFill>
          <a:prstDash val="dash"/>
          <a:miter lim="800000"/>
        </a:ln>
        <a:effectLst/>
      </dsp:spPr>
      <dsp:style>
        <a:lnRef idx="1">
          <a:scrgbClr r="0" g="0" b="0"/>
        </a:lnRef>
        <a:fillRef idx="0">
          <a:scrgbClr r="0" g="0" b="0"/>
        </a:fillRef>
        <a:effectRef idx="0">
          <a:scrgbClr r="0" g="0" b="0"/>
        </a:effectRef>
        <a:fontRef idx="minor"/>
      </dsp:style>
    </dsp:sp>
    <dsp:sp modelId="{F0F2DD2F-0B67-4602-A1BC-50E329E85DE0}">
      <dsp:nvSpPr>
        <dsp:cNvPr id="0" name=""/>
        <dsp:cNvSpPr/>
      </dsp:nvSpPr>
      <dsp:spPr>
        <a:xfrm>
          <a:off x="5641718" y="2315571"/>
          <a:ext cx="88348" cy="88348"/>
        </a:xfrm>
        <a:prstGeom prst="ellipse">
          <a:avLst/>
        </a:prstGeom>
        <a:solidFill>
          <a:schemeClr val="accent5">
            <a:hueOff val="-6758543"/>
            <a:satOff val="-17419"/>
            <a:lumOff val="-11765"/>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16/7/layout/HexagonTimeline">
  <dgm:title val="Hexagon Timeline"/>
  <dgm:desc val="Use to show a list of events in chronological order. An invisible box contains the description while the date is shown in hexagons, except for the first and last node where the date is shown in a home shape. It can display large amount of text with medium length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1" val="20"/>
      <dgm:constr type="primFontSz" for="des" forName="Childtext1" val="20"/>
      <dgm:constr type="primFontSz" for="des" forName="Childtext1" refType="primFontSz" refFor="des" refForName="Parent1" op="lte"/>
      <dgm:constr type="w" for="ch" forName="composite" refType="w"/>
      <dgm:constr type="h" for="ch" forName="composite" refType="h"/>
      <dgm:constr type="w" for="ch" forName="spaceBetweenRectangles" refType="w" fact="0"/>
      <dgm:constr type="h" for="ch" forName="spaceBetweenRectangles" refType="h" fact="0"/>
      <dgm:constr type="primFontSz" for="des" forName="Parent1" op="equ"/>
      <dgm:constr type="primFontSz" for="des" forName="Childtext1" op="equ"/>
    </dgm:constrLst>
    <dgm:forEach name="nodesForEach" axis="ch" ptType="node">
      <dgm:layoutNode name="composite">
        <dgm:alg type="composite"/>
        <dgm:shape xmlns:r="http://schemas.openxmlformats.org/officeDocument/2006/relationships" r:blip="">
          <dgm:adjLst/>
        </dgm:shape>
        <dgm:choose name="casesForSnakingLogic">
          <dgm:if name="Name7" axis="self" ptType="node" func="posOdd" op="equ" val="1">
            <dgm:constrLst>
              <dgm:constr type="w" for="ch" forName="Parent1" refType="w" fact="0.72"/>
              <dgm:constr type="ctrY" for="ch" forName="Parent1" refType="h" fact="0.5"/>
              <dgm:constr type="h" for="ch" forName="Parent1" refType="h" fact="0.12"/>
              <dgm:constr type="l" for="ch" forName="Parent1" refType="w" fact="0.14"/>
              <dgm:constr type="w" for="ch" forName="Childtext1" refType="w"/>
              <dgm:constr type="h" for="ch" forName="Childtext1" refType="h" fact="0.32"/>
              <dgm:constr type="t" for="ch" forName="Childtext1" refType="h" fact="0"/>
              <dgm:constr type="w" for="ch" forName="ConnectLine"/>
              <dgm:constr type="h" for="ch" forName="ConnectLine" refType="h" fact="0.1"/>
              <dgm:constr type="b" for="ch" forName="ConnectLine" refType="t" refFor="ch" refForName="Parent1"/>
              <dgm:constr type="ctrX" for="ch" forName="ConnectLine" refType="w" fact="0.5"/>
              <dgm:constr type="w" for="ch" forName="ConnectLineEnd" refType="h" fact="0.02"/>
              <dgm:constr type="h" for="ch" forName="ConnectLineEnd" refType="h" fact="0.02"/>
              <dgm:constr type="b" for="ch" forName="ConnectLineEnd" refType="t" refFor="ch" refForName="ConnectLine"/>
              <dgm:constr type="ctrX" for="ch" forName="ConnectLineEnd" refType="ctrX" refFor="ch" refForName="ConnectLine"/>
              <dgm:constr type="w" for="ch" forName="EmptyPane" refType="w"/>
              <dgm:constr type="b" for="ch" forName="EmptyPane" refType="h"/>
              <dgm:constr type="h" for="ch" forName="EmptyPane" refType="h" fact="0.44"/>
            </dgm:constrLst>
          </dgm:if>
          <dgm:else name="Name8">
            <dgm:constrLst>
              <dgm:constr type="w" for="ch" forName="Parent1" refType="w" fact="0.72"/>
              <dgm:constr type="ctrY" for="ch" forName="Parent1" refType="h" fact="0.5"/>
              <dgm:constr type="h" for="ch" forName="Parent1" refType="h" fact="0.12"/>
              <dgm:constr type="l" for="ch" forName="Parent1" refType="w" fact="0.14"/>
              <dgm:constr type="w" for="ch" forName="Childtext1" refType="w"/>
              <dgm:constr type="h" for="ch" forName="Childtext1" refType="h" fact="0.32"/>
              <dgm:constr type="b" for="ch" forName="Childtext1" refType="h"/>
              <dgm:constr type="w" for="ch" forName="ConnectLine"/>
              <dgm:constr type="h" for="ch" forName="ConnectLine" refType="h" fact="0.1"/>
              <dgm:constr type="t" for="ch" forName="ConnectLine" refType="b" refFor="ch" refForName="Parent1"/>
              <dgm:constr type="ctrX" for="ch" forName="ConnectLine" refType="w" fact="0.5"/>
              <dgm:constr type="w" for="ch" forName="ConnectLineEnd" refType="h" fact="0.02"/>
              <dgm:constr type="h" for="ch" forName="ConnectLineEnd" refType="h" fact="0.02"/>
              <dgm:constr type="t" for="ch" forName="ConnectLineEnd" refType="b" refFor="ch" refForName="ConnectLine"/>
              <dgm:constr type="ctrX" for="ch" forName="ConnectLineEnd" refType="ctrX" refFor="ch" refForName="ConnectLine"/>
              <dgm:constr type="w" for="ch" forName="EmptyPane" refType="w"/>
              <dgm:constr type="h" for="ch" forName="EmptyPane" refType="h" fact="0.44"/>
            </dgm:constrLst>
          </dgm:else>
        </dgm:choose>
        <dgm:layoutNode name="Parent1" styleLbl="alignNode1">
          <dgm:varLst>
            <dgm:chMax val="1"/>
            <dgm:chPref val="1"/>
            <dgm:bulletEnabled val="1"/>
          </dgm:varLst>
          <dgm:alg type="tx"/>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ect" r:blip="">
                    <dgm:adjLst/>
                  </dgm:shape>
                </dgm:if>
                <dgm:else name="ifMoreThanOneNode">
                  <dgm:choose name="Name18">
                    <dgm:if name="Name19" func="var" arg="dir" op="equ" val="norm">
                      <dgm:shape xmlns:r="http://schemas.openxmlformats.org/officeDocument/2006/relationships" type="homePlate" r:blip="">
                        <dgm:adjLst>
                          <dgm:adj idx="1" val="0.4"/>
                        </dgm:adjLst>
                      </dgm:shape>
                    </dgm:if>
                    <dgm:else name="Name20">
                      <dgm:shape xmlns:r="http://schemas.openxmlformats.org/officeDocument/2006/relationships" rot="180" type="homePlate" r:blip="">
                        <dgm:adjLst>
                          <dgm:adj idx="1" val="0.4"/>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180" type="homePlate" r:blip="">
                        <dgm:adjLst>
                          <dgm:adj idx="1" val="0.4"/>
                        </dgm:adjLst>
                      </dgm:shape>
                    </dgm:if>
                    <dgm:else name="Name26">
                      <dgm:shape xmlns:r="http://schemas.openxmlformats.org/officeDocument/2006/relationships" type="homePlate" r:blip="">
                        <dgm:adjLst>
                          <dgm:adj idx="1" val="0.4"/>
                        </dgm:adjLst>
                      </dgm:shape>
                    </dgm:else>
                  </dgm:choose>
                </dgm:if>
                <dgm:else name="Name27">
                  <dgm:shape xmlns:r="http://schemas.openxmlformats.org/officeDocument/2006/relationships" type="hexagon" r:blip="">
                    <dgm:adjLst>
                      <dgm:adj idx="1" val="0.4"/>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moveWith="Parent1">
          <dgm:varLst>
            <dgm:chMax val="0"/>
            <dgm:chPref val="0"/>
            <dgm:bulletEnabled/>
          </dgm:varLst>
          <dgm:choose name="casesForTxtDirLogic1">
            <dgm:if name="Name77" axis="self" ptType="node" func="posOdd" op="equ" val="1">
              <dgm:alg type="tx">
                <dgm:param type="txAnchorVert" val="b"/>
                <dgm:param type="txAnchorHorz" val="ctr"/>
                <dgm:param type="parTxRTLAlign" val="ctr"/>
                <dgm:param type="parTxLTRAlign" val="ctr"/>
              </dgm:alg>
            </dgm:if>
            <dgm:else name="Name88">
              <dgm:alg type="tx">
                <dgm:param type="txAnchorVert" val="t"/>
                <dgm:param type="txAnchorHorz" val="ctr"/>
                <dgm:param type="parTxRTLAlign" val="ctr"/>
                <dgm:param type="parTxLTRAlign" val="ctr"/>
              </dgm:alg>
            </dgm:else>
          </dgm:choose>
          <dgm:shape xmlns:r="http://schemas.openxmlformats.org/officeDocument/2006/relationships" type="rect" r:blip="">
            <dgm:adjLst/>
          </dgm:shape>
          <dgm:constrLst>
            <dgm:constr type="lMarg"/>
            <dgm:constr type="rMarg"/>
            <dgm:constr type="tMarg" refType="primFontSz" fact="0.7"/>
            <dgm:constr type="bMarg" refType="primFontSz" fact="0.7"/>
          </dgm:constrLst>
          <dgm:presOf axis="ch" ptType="node"/>
          <dgm:ruleLst>
            <dgm:rule type="primFontSz" val="11" fact="NaN" max="NaN"/>
          </dgm:ruleLst>
        </dgm:layoutNode>
        <dgm:layoutNode name="ConnectLine" styleLbl="sibTrans1D1" moveWith="Parent1">
          <dgm:alg type="sp"/>
          <dgm:shape xmlns:r="http://schemas.openxmlformats.org/officeDocument/2006/relationships" type="line" r:blip="">
            <dgm:adjLst/>
            <dgm:extLst>
              <a:ext uri="{B698B0E9-8C71-41B9-8309-B3DCBF30829C}">
                <dgm1612:spPr xmlns:dgm1612="http://schemas.microsoft.com/office/drawing/2016/12/diagram">
                  <a:ln w="12700">
                    <a:prstDash val="dash"/>
                  </a:ln>
                </dgm1612:spPr>
              </a:ext>
            </dgm:extLst>
          </dgm:shape>
          <dgm:presOf/>
          <dgm:constrLst/>
        </dgm:layoutNode>
        <dgm:layoutNode name="ConnectLineEnd" styleLbl="node1" moveWith="Parent1">
          <dgm:alg type="sp"/>
          <dgm:shape xmlns:r="http://schemas.openxmlformats.org/officeDocument/2006/relationships" type="rect" r:blip="">
            <dgm:adjLst/>
          </dgm:shape>
          <dgm:presOf/>
          <dgm:constrLst/>
        </dgm:layoutNode>
        <dgm:layoutNode name="EmptyPane" moveWith="Parent1">
          <dgm:alg type="sp"/>
          <dgm:shape xmlns:r="http://schemas.openxmlformats.org/officeDocument/2006/relationships" r:blip="">
            <dgm:adjLst/>
          </dgm:shape>
          <dgm:presOf/>
          <dgm:constrLst/>
        </dgm:layoutNode>
      </dgm:layoutNode>
      <dgm:forEach name="Name28" axis="followSib" ptType="sibTrans" cnt="1">
        <dgm:layoutNode name="spaceBetweenRectangles" styleLbl="fgAcc1">
          <dgm:alg type="conn">
            <dgm:param type="dim" val="1D"/>
            <dgm:param type="srcNode" val="Parent1"/>
            <dgm:param type="dstNode" val="Parent1"/>
            <dgm:param type="begPts" val="midR"/>
            <dgm:param type="endPts" val="midL"/>
            <dgm:param type="endSty" val="noArr"/>
          </dgm:alg>
          <dgm:shape xmlns:r="http://schemas.openxmlformats.org/officeDocument/2006/relationships" type="conn" r:blip="" zOrderOff="-2">
            <dgm:adjLst/>
          </dgm:shape>
          <dgm:presOf/>
          <dgm:constrLst>
            <dgm:constr type="connDist"/>
            <dgm:constr type="begPad"/>
            <dgm:constr type="endPad"/>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7/3/layout/DropPinTimeline">
  <dgm:title val="Drop Pin Timeline"/>
  <dgm:desc val="Use to show a list of events in chronological order. An invisible box next to the pin contains the date and the description is immediately below. It can display a medium amount of text and medium length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dgm:constr type="ctrY" for="ch" forName="divider" refType="h" fact="0.5"/>
      <dgm:constr type="l" for="ch" forName="divider"/>
      <dgm:constr type="w" for="ch" forName="nodes" refType="w"/>
      <dgm:constr type="h" for="ch" forName="nodes" refType="h" fact="0.8"/>
      <dgm:constr type="ctrY" for="ch" forName="nodes" refType="h" fact="0.5"/>
    </dgm:constrLst>
    <dgm:layoutNode name="divider" styleLbl="fgAcc1">
      <dgm:alg type="sp"/>
      <dgm:choose name="ArrowShape">
        <dgm:if name="ArrowShapeLTR" func="var" arg="dir" op="equ" val="norm">
          <dgm:shape xmlns:r="http://schemas.openxmlformats.org/officeDocument/2006/relationships" type="line" r:blip="" zOrderOff="-1">
            <dgm:adjLst/>
            <dgm:extLst>
              <a:ext uri="{B698B0E9-8C71-41B9-8309-B3DCBF30829C}">
                <dgm1612:spPr xmlns:dgm1612="http://schemas.microsoft.com/office/drawing/2016/12/diagram">
                  <a:ln w="19050">
                    <a:solidFill>
                      <a:srgbClr val="000000"/>
                    </a:solidFill>
                    <a:tailEnd type="triangle" w="lg" len="lg"/>
                  </a:ln>
                </dgm1612:spPr>
              </a:ext>
            </dgm:extLst>
          </dgm:shape>
        </dgm:if>
        <dgm:else name="ArrowShapeRTL">
          <dgm:shape xmlns:r="http://schemas.openxmlformats.org/officeDocument/2006/relationships" type="line" r:blip="" zOrderOff="-1">
            <dgm:adjLst/>
            <dgm:extLst>
              <a:ext uri="{B698B0E9-8C71-41B9-8309-B3DCBF30829C}">
                <dgm1612:spPr xmlns:dgm1612="http://schemas.microsoft.com/office/drawing/2016/12/diagram">
                  <a:ln>
                    <a:solidFill>
                      <a:srgbClr val="000000"/>
                    </a:solidFill>
                    <a:headEnd type="triangle" w="lg" len="lg"/>
                  </a:ln>
                </dgm1612:spPr>
              </a:ext>
            </dgm:extLst>
          </dgm:shape>
        </dgm:else>
      </dgm:choos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 type="primFontSz" for="des" forName="L1TextContainer1" val="20"/>
        <dgm:constr type="primFontSz" for="des" forName="L2TextContainer1" refType="primFontSz" refFor="des" refForName="L1TextContainer1" op="equ" fact="0.75"/>
        <dgm:constr type="w" for="ch" forName="composite1" refType="w"/>
        <dgm:constr type="h" for="ch" forName="composite1" refType="h"/>
        <dgm:constr type="w" for="ch" forName="spaceBetweenRectangles1" refType="w" refFor="ch" refForName="composite1" fact="0.28"/>
        <dgm:constr type="primFontSz" for="des" forName="L1TextContainer1" op="equ"/>
        <dgm:constr type="primFontSz" for="des" forName="L2TextContainer1" op="equ"/>
      </dgm:constrLst>
      <dgm:choose name="LayoutBasedOnCountOfNodes">
        <dgm:if name="LessThanOrEqualToTwoNodes" axis="ch" ptType="node" func="cnt" op="lte" val="2">
          <dgm:forEach name="nodesForEach1" axis="ch" ptType="node">
            <dgm:layoutNode name="composite1">
              <dgm:alg type="composite"/>
              <dgm:shape xmlns:r="http://schemas.openxmlformats.org/officeDocument/2006/relationships" r:blip="">
                <dgm:adjLst/>
              </dgm:shape>
              <dgm:choose name="CaseForLayoutDirection1">
                <dgm:if name="CaseForLayoutDirectionLTR1" func="var" arg="dir" op="equ" val="norm">
                  <dgm:choose name="CaseForPlacingNodesAboveAndBelowDividerLTR1">
                    <dgm:if name="CaseForPlacingNodeAboveDividerLTR1" axis="self" ptType="node" func="posOdd" op="equ" va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b" refFor="ch" refForName="DropPinPlaceHolder1"/>
                        <dgm:constr type="b"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dgm:constr type="w" for="ch" forName="EmptyPlaceHolder1" refType="w"/>
                        <dgm:constr type="h" for="ch" forName="EmptyPlaceHolder1" refType="h" fact="0.5"/>
                        <dgm:constr type="t" for="ch" forName="EmptyPlaceHolder1" refType="h" fact="0.5"/>
                      </dgm:constrLst>
                    </dgm:if>
                    <dgm:else name="CaseForPlacingNodeBelowDividerLTR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2TextContainer1" refType="w" fact="0.83"/>
                        <dgm:constr type="l" for="ch" forName="L2TextContainer1" refType="r" refFor="ch" refForName="DropPinPlaceHolder1"/>
                        <dgm:constr type="b" for="ch" forName="L2TextContainer1" refType="t" refFor="ch" refForName="DropPinPlaceHolder1"/>
                        <dgm:constr type="t"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t" for="ch" forName="ConnectLine1" refType="h" fact="0.5"/>
                        <dgm:constr type="b" for="ch" forName="ConnectLine1" refType="t" refFor="ch" refForName="DropPinPlaceHolder1"/>
                        <dgm:constr type="w" for="ch" forName="EmptyPlaceHolder1" refType="w"/>
                        <dgm:constr type="h" for="ch" forName="EmptyPlaceHolder1" refType="h" fact="0.5"/>
                        <dgm:constr type="t" for="ch" forName="EmptyPlaceHolder1" refType="h" fact="0"/>
                      </dgm:constrLst>
                    </dgm:else>
                  </dgm:choose>
                </dgm:if>
                <dgm:else name="CaseForLayoutDirectionRTL1">
                  <dgm:choose name="CaseForPlacingNodesAboveAndBelowDividerRTL1">
                    <dgm:if name="CaseForPlacingNodeAboveDividerRTL1" axis="self" ptType="node" func="posOdd" op="equ" va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b" refFor="ch" refForName="DropPinPlaceHolder1"/>
                        <dgm:constr type="b"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dgm:constr type="w" for="ch" forName="EmptyPlaceHolder1" refType="w"/>
                        <dgm:constr type="h" for="ch" forName="EmptyPlaceHolder1" refType="h" fact="0.5"/>
                        <dgm:constr type="t" for="ch" forName="EmptyPlaceHolder1" refType="h" fact="0.5"/>
                      </dgm:constrLst>
                    </dgm:if>
                    <dgm:else name="CaseForPlacingNodeBelowDividerRT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2TextContainer1" refType="w" fact="0.83"/>
                        <dgm:constr type="l" for="ch" forName="L2TextContainer1" refType="r" refFor="ch" refForName="DropPinPlaceHolder1"/>
                        <dgm:constr type="b" for="ch" forName="L2TextContainer1" refType="t" refFor="ch" refForName="DropPinPlaceHolder1"/>
                        <dgm:constr type="t"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t" for="ch" forName="ConnectLine1" refType="h" fact="0.5"/>
                        <dgm:constr type="b" for="ch" forName="ConnectLine1" refType="t" refFor="ch" refForName="DropPinPlaceHolder1"/>
                        <dgm:constr type="w" for="ch" forName="EmptyPlaceHolder1" refType="w"/>
                        <dgm:constr type="h" for="ch" forName="EmptyPlaceHolder1" refType="h" fact="0.5"/>
                        <dgm:constr type="t" for="ch" forName="EmptyPlaceHolder1" refType="h" fact="0"/>
                      </dgm:constrLst>
                    </dgm:else>
                  </dgm:choose>
                </dgm:else>
              </dgm:choose>
              <dgm:layoutNode name="ConnectorPoint1" styleLbl="lnNode1" moveWith="ConnectLine1">
                <dgm:alg type="sp"/>
                <dgm:shape xmlns:r="http://schemas.openxmlformats.org/officeDocument/2006/relationships" type="ellipse" r:blip="" zOrderOff="10">
                  <dgm:adjLst/>
                </dgm:shape>
                <dgm:presOf/>
                <dgm:constrLst>
                  <dgm:constr type="w" refType="h" op="equ"/>
                </dgm:constrLst>
              </dgm:layoutNode>
              <dgm:layoutNode name="DropPinPlaceHolder1">
                <dgm:alg type="composite"/>
                <dgm:shape xmlns:r="http://schemas.openxmlformats.org/officeDocument/2006/relationships" r:blip="">
                  <dgm:adjLst/>
                </dgm:shape>
                <dgm:constrLst>
                  <dgm:constr type="w" for="ch" forName="DropPin1" refType="w"/>
                  <dgm:constr type="h" for="ch" forName="DropPin1" refType="h"/>
                  <dgm:constr type="ctrX" for="ch" forName="DropPin1" refType="w" fact="0.5"/>
                  <dgm:constr type="ctrY" for="ch" forName="DropPin1" refType="h" fact="0.5"/>
                  <dgm:constr type="w" for="ch" forName="Ellipse1" refType="w" refFor="ch" refForName="DropPin1" fact="0.55"/>
                  <dgm:constr type="h" for="ch" forName="Ellipse1" refType="w" refFor="ch" refForName="DropPin1" fact="0.55"/>
                  <dgm:constr type="ctrX" for="ch" forName="Ellipse1" refType="ctrX" refFor="ch" refForName="DropPin1"/>
                  <dgm:constr type="ctrY" for="ch" forName="Ellipse1" refType="ctrY" refFor="ch" refForName="DropPin1"/>
                </dgm:constrLst>
                <dgm:layoutNode name="DropPin1" styleLbl="alignNode1">
                  <dgm:alg type="sp"/>
                  <dgm:choose name="CaseForPlacingTearDropAboveAndBelowDivider1">
                    <dgm:if name="CaseForPlacingTearDropAboveDivider1" axis="self" ptType="node" func="posOdd" op="equ" val="1">
                      <dgm:shape xmlns:r="http://schemas.openxmlformats.org/officeDocument/2006/relationships" rot="135" type="teardrop" r:blip="">
                        <dgm:adjLst>
                          <dgm:adj idx="1" val="1.15"/>
                        </dgm:adjLst>
                      </dgm:shape>
                    </dgm:if>
                    <dgm:else name="CaseForPlacingTearDropBelowDivider1">
                      <dgm:shape xmlns:r="http://schemas.openxmlformats.org/officeDocument/2006/relationships" rot="-45" type="teardrop" r:blip="">
                        <dgm:adjLst>
                          <dgm:adj idx="1" val="1.15"/>
                        </dgm:adjLst>
                      </dgm:shape>
                    </dgm:else>
                  </dgm:choose>
                  <dgm:presOf/>
                  <dgm:constrLst/>
                </dgm:layoutNode>
                <dgm:layoutNode name="Ellipse1" styleLbl="fgAcc1" moveWith="DropPin1">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1" styleLbl="revTx" moveWith="L1TextContainer">
                <dgm:varLst>
                  <dgm:bulletEnabled val="1"/>
                </dgm:varLst>
                <dgm:choose name="casesForTxtDirLogic1">
                  <dgm:if name="Name771"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refType="primFontSz" fact="0.5"/>
                      <dgm:constr type="bMarg" refType="primFontSz" fact="0.75"/>
                    </dgm:constrLst>
                  </dgm:if>
                  <dgm:else name="Name881">
                    <dgm:alg type="tx">
                      <dgm:param type="txAnchorVert" val="b"/>
                      <dgm:param type="parTxLTRAlign" val="l"/>
                      <dgm:param type="parTxRTLAlign" val="l"/>
                      <dgm:param type="txAnchorVertCh" val="b"/>
                      <dgm:param type="shpTxRTLAlignCh" val="l"/>
                      <dgm:param type="shpTxLTRAlignCh" val="l"/>
                    </dgm:alg>
                    <dgm:constrLst>
                      <dgm:constr type="lMarg"/>
                      <dgm:constr type="rMarg" refType="primFontSz" fact="0.5"/>
                      <dgm:constr type="tMarg" refType="primFontSz" fact="0.75"/>
                      <dgm:constr type="bMarg" refType="primFontSz" fact="0.5"/>
                    </dgm:constrLst>
                  </dgm:else>
                </dgm:choose>
                <dgm:shape xmlns:r="http://schemas.openxmlformats.org/officeDocument/2006/relationships" type="rect" r:blip="">
                  <dgm:adjLst/>
                </dgm:shape>
                <dgm:presOf axis="des" ptType="node"/>
                <dgm:ruleLst>
                  <dgm:rule type="primFontSz" val="11" fact="NaN" max="NaN"/>
                </dgm:ruleLst>
              </dgm:layoutNode>
              <dgm:layoutNode name="L1TextContainer1"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refType="primFontSz" fact="0.5"/>
                  <dgm:constr type="tMarg"/>
                  <dgm:constr type="bMarg"/>
                </dgm:constrLst>
                <dgm:ruleLst>
                  <dgm:rule type="primFontSz" val="13"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w="12700">
                          <a:prstDash val="dash"/>
                        </a:ln>
                      </dgm1612:spPr>
                    </a:ext>
                  </dgm:extLst>
                </dgm:shape>
                <dgm:presOf/>
                <dgm:constrLst/>
              </dgm:layoutNode>
              <dgm:layoutNode name="EmptyPlaceHolder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if>
        <dgm:else name="MoreThanTwoNodes">
          <dgm:forEach name="nodesForEach" axis="ch" ptType="node">
            <dgm:layoutNode name="composite">
              <dgm:alg type="composite"/>
              <dgm:shape xmlns:r="http://schemas.openxmlformats.org/officeDocument/2006/relationships" r:blip="">
                <dgm:adjLst/>
              </dgm:shape>
              <dgm:choose name="CaseForLayoutDirection">
                <dgm:if name="CaseForLayoutDirectionLTR" func="var" arg="dir" op="equ" val="norm">
                  <dgm:choose name="CaseForPlacingNodesAboveAndBelowDividerLTR">
                    <dgm:if name="CaseForPlacingNodeAboveDividerLTR" axis="self" ptType="node" func="posOdd" op="equ" val="1">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b" refFor="ch" refForName="DropPinPlaceHolder"/>
                        <dgm:constr type="b"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dgm:constr type="w" for="ch" forName="EmptyPlaceHolder" refType="w"/>
                        <dgm:constr type="h" for="ch" forName="EmptyPlaceHolder" refType="h" fact="0.5"/>
                        <dgm:constr type="t" for="ch" forName="EmptyPlaceHolder" refType="h" fact="0.5"/>
                      </dgm:constrLst>
                    </dgm:if>
                    <dgm:else name="CaseForPlacingNodeBelowDividerLTR">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2TextContainer" refType="w" fact="0.83"/>
                        <dgm:constr type="l" for="ch" forName="L2TextContainer" refType="r" refFor="ch" refForName="DropPinPlaceHolder"/>
                        <dgm:constr type="b" for="ch" forName="L2TextContainer" refType="t" refFor="ch" refForName="DropPinPlaceHolder"/>
                        <dgm:constr type="t"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t" for="ch" forName="ConnectLine" refType="h" fact="0.5"/>
                        <dgm:constr type="b" for="ch" forName="ConnectLine" refType="t" refFor="ch" refForName="DropPinPlaceHolder"/>
                        <dgm:constr type="w" for="ch" forName="EmptyPlaceHolder" refType="w"/>
                        <dgm:constr type="h" for="ch" forName="EmptyPlaceHolder" refType="h" fact="0.5"/>
                        <dgm:constr type="t" for="ch" forName="EmptyPlaceHolder" refType="h" fact="0"/>
                      </dgm:constrLst>
                    </dgm:else>
                  </dgm:choose>
                </dgm:if>
                <dgm:else name="CaseForLayoutDirectionRTL">
                  <dgm:choose name="CaseForPlacingNodesAboveAndBelowDividerRTL">
                    <dgm:if name="CaseForPlacingNodeAboveDividerRTL" axis="self" ptType="node" func="posOdd" op="equ" val="1">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b" refFor="ch" refForName="DropPinPlaceHolder"/>
                        <dgm:constr type="b"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dgm:constr type="w" for="ch" forName="EmptyPlaceHolder" refType="w"/>
                        <dgm:constr type="h" for="ch" forName="EmptyPlaceHolder" refType="h" fact="0.5"/>
                        <dgm:constr type="t" for="ch" forName="EmptyPlaceHolder" refType="h" fact="0.5"/>
                      </dgm:constrLst>
                    </dgm:if>
                    <dgm:else name="CaseForPlacingNodeBelowDividerRTL">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2TextContainer" refType="w" fact="0.83"/>
                        <dgm:constr type="l" for="ch" forName="L2TextContainer" refType="r" refFor="ch" refForName="DropPinPlaceHolder"/>
                        <dgm:constr type="b" for="ch" forName="L2TextContainer" refType="t" refFor="ch" refForName="DropPinPlaceHolder"/>
                        <dgm:constr type="t"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t" for="ch" forName="ConnectLine" refType="h" fact="0.5"/>
                        <dgm:constr type="b" for="ch" forName="ConnectLine" refType="t" refFor="ch" refForName="DropPinPlaceHolder"/>
                        <dgm:constr type="w" for="ch" forName="EmptyPlaceHolder" refType="w"/>
                        <dgm:constr type="h" for="ch" forName="EmptyPlaceHolder" refType="h" fact="0.5"/>
                        <dgm:constr type="t" for="ch" forName="EmptyPlaceHolder" refType="h" fact="0"/>
                      </dgm:constrLst>
                    </dgm:else>
                  </dgm:choose>
                </dgm:else>
              </dgm:choose>
              <dgm:layoutNode name="ConnectorPoint" styleLbl="lnNode1" moveWith="ConnectLine">
                <dgm:alg type="sp"/>
                <dgm:shape xmlns:r="http://schemas.openxmlformats.org/officeDocument/2006/relationships" type="ellipse" r:blip="" zOrderOff="10">
                  <dgm:adjLst/>
                  <dgm:extLst>
                    <a:ext uri="{B698B0E9-8C71-41B9-8309-B3DCBF30829C}">
                      <dgm1612:spPr xmlns:dgm1612="http://schemas.microsoft.com/office/drawing/2016/12/diagram">
                        <a:ln w="6350"/>
                      </dgm1612:spPr>
                    </a:ext>
                  </dgm:extLst>
                </dgm:shape>
                <dgm:presOf/>
                <dgm:constrLst>
                  <dgm:constr type="w" refType="h" op="equ"/>
                </dgm:constrLst>
              </dgm:layoutNode>
              <dgm:layoutNode name="DropPinPlaceHolder">
                <dgm:alg type="composite"/>
                <dgm:shape xmlns:r="http://schemas.openxmlformats.org/officeDocument/2006/relationships" r:blip="">
                  <dgm:adjLst/>
                </dgm:shape>
                <dgm:constrLst>
                  <dgm:constr type="w" for="ch" forName="DropPin" refType="w"/>
                  <dgm:constr type="h" for="ch" forName="DropPin" refType="h"/>
                  <dgm:constr type="ctrX" for="ch" forName="DropPin" refType="w" fact="0.5"/>
                  <dgm:constr type="ctrY" for="ch" forName="DropPin" refType="h" fact="0.5"/>
                  <dgm:constr type="w" for="ch" forName="Ellipse" refType="w" refFor="ch" refForName="DropPin" fact="0.55"/>
                  <dgm:constr type="h" for="ch" forName="Ellipse" refType="w" refFor="ch" refForName="DropPin" fact="0.55"/>
                  <dgm:constr type="ctrX" for="ch" forName="Ellipse" refType="ctrX" refFor="ch" refForName="DropPin"/>
                  <dgm:constr type="ctrY" for="ch" forName="Ellipse" refType="ctrY" refFor="ch" refForName="DropPin"/>
                </dgm:constrLst>
                <dgm:layoutNode name="DropPin" styleLbl="alignNode1">
                  <dgm:alg type="sp"/>
                  <dgm:choose name="CaseForPlacingTearDropAboveAndBelowDivider">
                    <dgm:if name="CaseForPlacingTearDropAboveDivider" axis="self" ptType="node" func="posOdd" op="equ" val="1">
                      <dgm:shape xmlns:r="http://schemas.openxmlformats.org/officeDocument/2006/relationships" rot="135" type="teardrop" r:blip="">
                        <dgm:adjLst>
                          <dgm:adj idx="1" val="1.15"/>
                        </dgm:adjLst>
                      </dgm:shape>
                    </dgm:if>
                    <dgm:else name="CaseForPlacingTearDropBelowDivider">
                      <dgm:shape xmlns:r="http://schemas.openxmlformats.org/officeDocument/2006/relationships" rot="-45" type="teardrop" r:blip="">
                        <dgm:adjLst>
                          <dgm:adj idx="1" val="1.15"/>
                        </dgm:adjLst>
                      </dgm:shape>
                    </dgm:else>
                  </dgm:choose>
                  <dgm:presOf/>
                  <dgm:constrLst/>
                </dgm:layoutNode>
                <dgm:layoutNode name="Ellipse" styleLbl="fgAcc1" moveWith="DropPin">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 styleLbl="revTx" moveWith="L1TextContainer">
                <dgm:varLst>
                  <dgm:bulletEnabled val="1"/>
                </dgm:varLst>
                <dgm:choose name="casesForTxtDirLogic">
                  <dgm:if name="Name77"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refType="primFontSz" fact="0.5"/>
                      <dgm:constr type="tMarg" refType="primFontSz" fact="0.5"/>
                      <dgm:constr type="bMarg" refType="primFontSz" fact="0.75"/>
                    </dgm:constrLst>
                  </dgm:if>
                  <dgm:else name="Name88">
                    <dgm:alg type="tx">
                      <dgm:param type="txAnchorVert" val="b"/>
                      <dgm:param type="parTxLTRAlign" val="l"/>
                      <dgm:param type="parTxRTLAlign" val="l"/>
                      <dgm:param type="txAnchorVertCh" val="b"/>
                      <dgm:param type="shpTxRTLAlignCh" val="l"/>
                      <dgm:param type="shpTxLTRAlignCh" val="l"/>
                    </dgm:alg>
                    <dgm:constrLst>
                      <dgm:constr type="lMarg"/>
                      <dgm:constr type="rMarg"/>
                      <dgm:constr type="tMarg" refType="primFontSz" fact="0.75"/>
                      <dgm:constr type="bMarg" refType="primFontSz" fact="0.5"/>
                    </dgm:constrLst>
                  </dgm:else>
                </dgm:choose>
                <dgm:shape xmlns:r="http://schemas.openxmlformats.org/officeDocument/2006/relationships" type="rect" r:blip="">
                  <dgm:adjLst/>
                </dgm:shape>
                <dgm:presOf axis="des" ptType="node"/>
                <dgm:ruleLst>
                  <dgm:rule type="primFontSz" val="11" fact="NaN" max="NaN"/>
                </dgm:ruleLst>
              </dgm:layoutNode>
              <dgm:layoutNode name="L1TextContainer"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refType="primFontSz" fact="0.5"/>
                  <dgm:constr type="tMarg"/>
                  <dgm:constr type="bMarg"/>
                </dgm:constrLst>
                <dgm:ruleLst>
                  <dgm:rule type="primFontSz" val="13"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w="12700">
                          <a:prstDash val="dash"/>
                        </a:ln>
                      </dgm1612:spPr>
                    </a:ext>
                  </dgm:ext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else>
      </dgm:choose>
    </dgm:layoutNode>
  </dgm:layoutNode>
  <dgm:extLst>
    <a:ext uri="{68A01E43-0DF5-4B5B-8FA6-DAF915123BFB}">
      <dgm1612:lstStyle xmlns:dgm1612="http://schemas.microsoft.com/office/drawing/2016/12/diagram">
        <a:lvl1pPr>
          <a:defRPr b="1"/>
        </a:lvl1pPr>
      </dgm1612:lstStyle>
    </a:ext>
  </dgm:extLst>
</dgm:layoutDef>
</file>

<file path=ppt/diagrams/layout3.xml><?xml version="1.0" encoding="utf-8"?>
<dgm:layoutDef xmlns:dgm="http://schemas.openxmlformats.org/drawingml/2006/diagram" xmlns:a="http://schemas.openxmlformats.org/drawingml/2006/main" uniqueId="urn:microsoft.com/office/officeart/2017/3/layout/DropPinTimeline">
  <dgm:title val="Drop Pin Timeline"/>
  <dgm:desc val="Use to show a list of events in chronological order. An invisible box next to the pin contains the date and the description is immediately below. It can display a medium amount of text and medium length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dgm:constr type="ctrY" for="ch" forName="divider" refType="h" fact="0.5"/>
      <dgm:constr type="l" for="ch" forName="divider"/>
      <dgm:constr type="w" for="ch" forName="nodes" refType="w"/>
      <dgm:constr type="h" for="ch" forName="nodes" refType="h" fact="0.8"/>
      <dgm:constr type="ctrY" for="ch" forName="nodes" refType="h" fact="0.5"/>
    </dgm:constrLst>
    <dgm:layoutNode name="divider" styleLbl="fgAcc1">
      <dgm:alg type="sp"/>
      <dgm:choose name="ArrowShape">
        <dgm:if name="ArrowShapeLTR" func="var" arg="dir" op="equ" val="norm">
          <dgm:shape xmlns:r="http://schemas.openxmlformats.org/officeDocument/2006/relationships" type="line" r:blip="" zOrderOff="-1">
            <dgm:adjLst/>
            <dgm:extLst>
              <a:ext uri="{B698B0E9-8C71-41B9-8309-B3DCBF30829C}">
                <dgm1612:spPr xmlns:dgm1612="http://schemas.microsoft.com/office/drawing/2016/12/diagram">
                  <a:ln w="19050">
                    <a:solidFill>
                      <a:srgbClr val="000000"/>
                    </a:solidFill>
                    <a:tailEnd type="triangle" w="lg" len="lg"/>
                  </a:ln>
                </dgm1612:spPr>
              </a:ext>
            </dgm:extLst>
          </dgm:shape>
        </dgm:if>
        <dgm:else name="ArrowShapeRTL">
          <dgm:shape xmlns:r="http://schemas.openxmlformats.org/officeDocument/2006/relationships" type="line" r:blip="" zOrderOff="-1">
            <dgm:adjLst/>
            <dgm:extLst>
              <a:ext uri="{B698B0E9-8C71-41B9-8309-B3DCBF30829C}">
                <dgm1612:spPr xmlns:dgm1612="http://schemas.microsoft.com/office/drawing/2016/12/diagram">
                  <a:ln>
                    <a:solidFill>
                      <a:srgbClr val="000000"/>
                    </a:solidFill>
                    <a:headEnd type="triangle" w="lg" len="lg"/>
                  </a:ln>
                </dgm1612:spPr>
              </a:ext>
            </dgm:extLst>
          </dgm:shape>
        </dgm:else>
      </dgm:choos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 type="primFontSz" for="des" forName="L1TextContainer1" val="20"/>
        <dgm:constr type="primFontSz" for="des" forName="L2TextContainer1" refType="primFontSz" refFor="des" refForName="L1TextContainer1" op="equ" fact="0.75"/>
        <dgm:constr type="w" for="ch" forName="composite1" refType="w"/>
        <dgm:constr type="h" for="ch" forName="composite1" refType="h"/>
        <dgm:constr type="w" for="ch" forName="spaceBetweenRectangles1" refType="w" refFor="ch" refForName="composite1" fact="0.28"/>
        <dgm:constr type="primFontSz" for="des" forName="L1TextContainer1" op="equ"/>
        <dgm:constr type="primFontSz" for="des" forName="L2TextContainer1" op="equ"/>
      </dgm:constrLst>
      <dgm:choose name="LayoutBasedOnCountOfNodes">
        <dgm:if name="LessThanOrEqualToTwoNodes" axis="ch" ptType="node" func="cnt" op="lte" val="2">
          <dgm:forEach name="nodesForEach1" axis="ch" ptType="node">
            <dgm:layoutNode name="composite1">
              <dgm:alg type="composite"/>
              <dgm:shape xmlns:r="http://schemas.openxmlformats.org/officeDocument/2006/relationships" r:blip="">
                <dgm:adjLst/>
              </dgm:shape>
              <dgm:choose name="CaseForLayoutDirection1">
                <dgm:if name="CaseForLayoutDirectionLTR1" func="var" arg="dir" op="equ" val="norm">
                  <dgm:choose name="CaseForPlacingNodesAboveAndBelowDividerLTR1">
                    <dgm:if name="CaseForPlacingNodeAboveDividerLTR1" axis="self" ptType="node" func="posOdd" op="equ" va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b" refFor="ch" refForName="DropPinPlaceHolder1"/>
                        <dgm:constr type="b"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dgm:constr type="w" for="ch" forName="EmptyPlaceHolder1" refType="w"/>
                        <dgm:constr type="h" for="ch" forName="EmptyPlaceHolder1" refType="h" fact="0.5"/>
                        <dgm:constr type="t" for="ch" forName="EmptyPlaceHolder1" refType="h" fact="0.5"/>
                      </dgm:constrLst>
                    </dgm:if>
                    <dgm:else name="CaseForPlacingNodeBelowDividerLTR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2TextContainer1" refType="w" fact="0.83"/>
                        <dgm:constr type="l" for="ch" forName="L2TextContainer1" refType="r" refFor="ch" refForName="DropPinPlaceHolder1"/>
                        <dgm:constr type="b" for="ch" forName="L2TextContainer1" refType="t" refFor="ch" refForName="DropPinPlaceHolder1"/>
                        <dgm:constr type="t"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t" for="ch" forName="ConnectLine1" refType="h" fact="0.5"/>
                        <dgm:constr type="b" for="ch" forName="ConnectLine1" refType="t" refFor="ch" refForName="DropPinPlaceHolder1"/>
                        <dgm:constr type="w" for="ch" forName="EmptyPlaceHolder1" refType="w"/>
                        <dgm:constr type="h" for="ch" forName="EmptyPlaceHolder1" refType="h" fact="0.5"/>
                        <dgm:constr type="t" for="ch" forName="EmptyPlaceHolder1" refType="h" fact="0"/>
                      </dgm:constrLst>
                    </dgm:else>
                  </dgm:choose>
                </dgm:if>
                <dgm:else name="CaseForLayoutDirectionRTL1">
                  <dgm:choose name="CaseForPlacingNodesAboveAndBelowDividerRTL1">
                    <dgm:if name="CaseForPlacingNodeAboveDividerRTL1" axis="self" ptType="node" func="posOdd" op="equ" va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b" refFor="ch" refForName="DropPinPlaceHolder1"/>
                        <dgm:constr type="b"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dgm:constr type="w" for="ch" forName="EmptyPlaceHolder1" refType="w"/>
                        <dgm:constr type="h" for="ch" forName="EmptyPlaceHolder1" refType="h" fact="0.5"/>
                        <dgm:constr type="t" for="ch" forName="EmptyPlaceHolder1" refType="h" fact="0.5"/>
                      </dgm:constrLst>
                    </dgm:if>
                    <dgm:else name="CaseForPlacingNodeBelowDividerRT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2TextContainer1" refType="w" fact="0.83"/>
                        <dgm:constr type="l" for="ch" forName="L2TextContainer1" refType="r" refFor="ch" refForName="DropPinPlaceHolder1"/>
                        <dgm:constr type="b" for="ch" forName="L2TextContainer1" refType="t" refFor="ch" refForName="DropPinPlaceHolder1"/>
                        <dgm:constr type="t"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t" for="ch" forName="ConnectLine1" refType="h" fact="0.5"/>
                        <dgm:constr type="b" for="ch" forName="ConnectLine1" refType="t" refFor="ch" refForName="DropPinPlaceHolder1"/>
                        <dgm:constr type="w" for="ch" forName="EmptyPlaceHolder1" refType="w"/>
                        <dgm:constr type="h" for="ch" forName="EmptyPlaceHolder1" refType="h" fact="0.5"/>
                        <dgm:constr type="t" for="ch" forName="EmptyPlaceHolder1" refType="h" fact="0"/>
                      </dgm:constrLst>
                    </dgm:else>
                  </dgm:choose>
                </dgm:else>
              </dgm:choose>
              <dgm:layoutNode name="ConnectorPoint1" styleLbl="lnNode1" moveWith="ConnectLine1">
                <dgm:alg type="sp"/>
                <dgm:shape xmlns:r="http://schemas.openxmlformats.org/officeDocument/2006/relationships" type="ellipse" r:blip="" zOrderOff="10">
                  <dgm:adjLst/>
                </dgm:shape>
                <dgm:presOf/>
                <dgm:constrLst>
                  <dgm:constr type="w" refType="h" op="equ"/>
                </dgm:constrLst>
              </dgm:layoutNode>
              <dgm:layoutNode name="DropPinPlaceHolder1">
                <dgm:alg type="composite"/>
                <dgm:shape xmlns:r="http://schemas.openxmlformats.org/officeDocument/2006/relationships" r:blip="">
                  <dgm:adjLst/>
                </dgm:shape>
                <dgm:constrLst>
                  <dgm:constr type="w" for="ch" forName="DropPin1" refType="w"/>
                  <dgm:constr type="h" for="ch" forName="DropPin1" refType="h"/>
                  <dgm:constr type="ctrX" for="ch" forName="DropPin1" refType="w" fact="0.5"/>
                  <dgm:constr type="ctrY" for="ch" forName="DropPin1" refType="h" fact="0.5"/>
                  <dgm:constr type="w" for="ch" forName="Ellipse1" refType="w" refFor="ch" refForName="DropPin1" fact="0.55"/>
                  <dgm:constr type="h" for="ch" forName="Ellipse1" refType="w" refFor="ch" refForName="DropPin1" fact="0.55"/>
                  <dgm:constr type="ctrX" for="ch" forName="Ellipse1" refType="ctrX" refFor="ch" refForName="DropPin1"/>
                  <dgm:constr type="ctrY" for="ch" forName="Ellipse1" refType="ctrY" refFor="ch" refForName="DropPin1"/>
                </dgm:constrLst>
                <dgm:layoutNode name="DropPin1" styleLbl="alignNode1">
                  <dgm:alg type="sp"/>
                  <dgm:choose name="CaseForPlacingTearDropAboveAndBelowDivider1">
                    <dgm:if name="CaseForPlacingTearDropAboveDivider1" axis="self" ptType="node" func="posOdd" op="equ" val="1">
                      <dgm:shape xmlns:r="http://schemas.openxmlformats.org/officeDocument/2006/relationships" rot="135" type="teardrop" r:blip="">
                        <dgm:adjLst>
                          <dgm:adj idx="1" val="1.15"/>
                        </dgm:adjLst>
                      </dgm:shape>
                    </dgm:if>
                    <dgm:else name="CaseForPlacingTearDropBelowDivider1">
                      <dgm:shape xmlns:r="http://schemas.openxmlformats.org/officeDocument/2006/relationships" rot="-45" type="teardrop" r:blip="">
                        <dgm:adjLst>
                          <dgm:adj idx="1" val="1.15"/>
                        </dgm:adjLst>
                      </dgm:shape>
                    </dgm:else>
                  </dgm:choose>
                  <dgm:presOf/>
                  <dgm:constrLst/>
                </dgm:layoutNode>
                <dgm:layoutNode name="Ellipse1" styleLbl="fgAcc1" moveWith="DropPin1">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1" styleLbl="revTx" moveWith="L1TextContainer">
                <dgm:varLst>
                  <dgm:bulletEnabled val="1"/>
                </dgm:varLst>
                <dgm:choose name="casesForTxtDirLogic1">
                  <dgm:if name="Name771"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refType="primFontSz" fact="0.5"/>
                      <dgm:constr type="bMarg" refType="primFontSz" fact="0.75"/>
                    </dgm:constrLst>
                  </dgm:if>
                  <dgm:else name="Name881">
                    <dgm:alg type="tx">
                      <dgm:param type="txAnchorVert" val="b"/>
                      <dgm:param type="parTxLTRAlign" val="l"/>
                      <dgm:param type="parTxRTLAlign" val="l"/>
                      <dgm:param type="txAnchorVertCh" val="b"/>
                      <dgm:param type="shpTxRTLAlignCh" val="l"/>
                      <dgm:param type="shpTxLTRAlignCh" val="l"/>
                    </dgm:alg>
                    <dgm:constrLst>
                      <dgm:constr type="lMarg"/>
                      <dgm:constr type="rMarg" refType="primFontSz" fact="0.5"/>
                      <dgm:constr type="tMarg" refType="primFontSz" fact="0.75"/>
                      <dgm:constr type="bMarg" refType="primFontSz" fact="0.5"/>
                    </dgm:constrLst>
                  </dgm:else>
                </dgm:choose>
                <dgm:shape xmlns:r="http://schemas.openxmlformats.org/officeDocument/2006/relationships" type="rect" r:blip="">
                  <dgm:adjLst/>
                </dgm:shape>
                <dgm:presOf axis="des" ptType="node"/>
                <dgm:ruleLst>
                  <dgm:rule type="primFontSz" val="11" fact="NaN" max="NaN"/>
                </dgm:ruleLst>
              </dgm:layoutNode>
              <dgm:layoutNode name="L1TextContainer1"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refType="primFontSz" fact="0.5"/>
                  <dgm:constr type="tMarg"/>
                  <dgm:constr type="bMarg"/>
                </dgm:constrLst>
                <dgm:ruleLst>
                  <dgm:rule type="primFontSz" val="13"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w="12700">
                          <a:prstDash val="dash"/>
                        </a:ln>
                      </dgm1612:spPr>
                    </a:ext>
                  </dgm:extLst>
                </dgm:shape>
                <dgm:presOf/>
                <dgm:constrLst/>
              </dgm:layoutNode>
              <dgm:layoutNode name="EmptyPlaceHolder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if>
        <dgm:else name="MoreThanTwoNodes">
          <dgm:forEach name="nodesForEach" axis="ch" ptType="node">
            <dgm:layoutNode name="composite">
              <dgm:alg type="composite"/>
              <dgm:shape xmlns:r="http://schemas.openxmlformats.org/officeDocument/2006/relationships" r:blip="">
                <dgm:adjLst/>
              </dgm:shape>
              <dgm:choose name="CaseForLayoutDirection">
                <dgm:if name="CaseForLayoutDirectionLTR" func="var" arg="dir" op="equ" val="norm">
                  <dgm:choose name="CaseForPlacingNodesAboveAndBelowDividerLTR">
                    <dgm:if name="CaseForPlacingNodeAboveDividerLTR" axis="self" ptType="node" func="posOdd" op="equ" val="1">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b" refFor="ch" refForName="DropPinPlaceHolder"/>
                        <dgm:constr type="b"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dgm:constr type="w" for="ch" forName="EmptyPlaceHolder" refType="w"/>
                        <dgm:constr type="h" for="ch" forName="EmptyPlaceHolder" refType="h" fact="0.5"/>
                        <dgm:constr type="t" for="ch" forName="EmptyPlaceHolder" refType="h" fact="0.5"/>
                      </dgm:constrLst>
                    </dgm:if>
                    <dgm:else name="CaseForPlacingNodeBelowDividerLTR">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2TextContainer" refType="w" fact="0.83"/>
                        <dgm:constr type="l" for="ch" forName="L2TextContainer" refType="r" refFor="ch" refForName="DropPinPlaceHolder"/>
                        <dgm:constr type="b" for="ch" forName="L2TextContainer" refType="t" refFor="ch" refForName="DropPinPlaceHolder"/>
                        <dgm:constr type="t"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t" for="ch" forName="ConnectLine" refType="h" fact="0.5"/>
                        <dgm:constr type="b" for="ch" forName="ConnectLine" refType="t" refFor="ch" refForName="DropPinPlaceHolder"/>
                        <dgm:constr type="w" for="ch" forName="EmptyPlaceHolder" refType="w"/>
                        <dgm:constr type="h" for="ch" forName="EmptyPlaceHolder" refType="h" fact="0.5"/>
                        <dgm:constr type="t" for="ch" forName="EmptyPlaceHolder" refType="h" fact="0"/>
                      </dgm:constrLst>
                    </dgm:else>
                  </dgm:choose>
                </dgm:if>
                <dgm:else name="CaseForLayoutDirectionRTL">
                  <dgm:choose name="CaseForPlacingNodesAboveAndBelowDividerRTL">
                    <dgm:if name="CaseForPlacingNodeAboveDividerRTL" axis="self" ptType="node" func="posOdd" op="equ" val="1">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b" refFor="ch" refForName="DropPinPlaceHolder"/>
                        <dgm:constr type="b"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dgm:constr type="w" for="ch" forName="EmptyPlaceHolder" refType="w"/>
                        <dgm:constr type="h" for="ch" forName="EmptyPlaceHolder" refType="h" fact="0.5"/>
                        <dgm:constr type="t" for="ch" forName="EmptyPlaceHolder" refType="h" fact="0.5"/>
                      </dgm:constrLst>
                    </dgm:if>
                    <dgm:else name="CaseForPlacingNodeBelowDividerRTL">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2TextContainer" refType="w" fact="0.83"/>
                        <dgm:constr type="l" for="ch" forName="L2TextContainer" refType="r" refFor="ch" refForName="DropPinPlaceHolder"/>
                        <dgm:constr type="b" for="ch" forName="L2TextContainer" refType="t" refFor="ch" refForName="DropPinPlaceHolder"/>
                        <dgm:constr type="t"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t" for="ch" forName="ConnectLine" refType="h" fact="0.5"/>
                        <dgm:constr type="b" for="ch" forName="ConnectLine" refType="t" refFor="ch" refForName="DropPinPlaceHolder"/>
                        <dgm:constr type="w" for="ch" forName="EmptyPlaceHolder" refType="w"/>
                        <dgm:constr type="h" for="ch" forName="EmptyPlaceHolder" refType="h" fact="0.5"/>
                        <dgm:constr type="t" for="ch" forName="EmptyPlaceHolder" refType="h" fact="0"/>
                      </dgm:constrLst>
                    </dgm:else>
                  </dgm:choose>
                </dgm:else>
              </dgm:choose>
              <dgm:layoutNode name="ConnectorPoint" styleLbl="lnNode1" moveWith="ConnectLine">
                <dgm:alg type="sp"/>
                <dgm:shape xmlns:r="http://schemas.openxmlformats.org/officeDocument/2006/relationships" type="ellipse" r:blip="" zOrderOff="10">
                  <dgm:adjLst/>
                  <dgm:extLst>
                    <a:ext uri="{B698B0E9-8C71-41B9-8309-B3DCBF30829C}">
                      <dgm1612:spPr xmlns:dgm1612="http://schemas.microsoft.com/office/drawing/2016/12/diagram">
                        <a:ln w="6350"/>
                      </dgm1612:spPr>
                    </a:ext>
                  </dgm:extLst>
                </dgm:shape>
                <dgm:presOf/>
                <dgm:constrLst>
                  <dgm:constr type="w" refType="h" op="equ"/>
                </dgm:constrLst>
              </dgm:layoutNode>
              <dgm:layoutNode name="DropPinPlaceHolder">
                <dgm:alg type="composite"/>
                <dgm:shape xmlns:r="http://schemas.openxmlformats.org/officeDocument/2006/relationships" r:blip="">
                  <dgm:adjLst/>
                </dgm:shape>
                <dgm:constrLst>
                  <dgm:constr type="w" for="ch" forName="DropPin" refType="w"/>
                  <dgm:constr type="h" for="ch" forName="DropPin" refType="h"/>
                  <dgm:constr type="ctrX" for="ch" forName="DropPin" refType="w" fact="0.5"/>
                  <dgm:constr type="ctrY" for="ch" forName="DropPin" refType="h" fact="0.5"/>
                  <dgm:constr type="w" for="ch" forName="Ellipse" refType="w" refFor="ch" refForName="DropPin" fact="0.55"/>
                  <dgm:constr type="h" for="ch" forName="Ellipse" refType="w" refFor="ch" refForName="DropPin" fact="0.55"/>
                  <dgm:constr type="ctrX" for="ch" forName="Ellipse" refType="ctrX" refFor="ch" refForName="DropPin"/>
                  <dgm:constr type="ctrY" for="ch" forName="Ellipse" refType="ctrY" refFor="ch" refForName="DropPin"/>
                </dgm:constrLst>
                <dgm:layoutNode name="DropPin" styleLbl="alignNode1">
                  <dgm:alg type="sp"/>
                  <dgm:choose name="CaseForPlacingTearDropAboveAndBelowDivider">
                    <dgm:if name="CaseForPlacingTearDropAboveDivider" axis="self" ptType="node" func="posOdd" op="equ" val="1">
                      <dgm:shape xmlns:r="http://schemas.openxmlformats.org/officeDocument/2006/relationships" rot="135" type="teardrop" r:blip="">
                        <dgm:adjLst>
                          <dgm:adj idx="1" val="1.15"/>
                        </dgm:adjLst>
                      </dgm:shape>
                    </dgm:if>
                    <dgm:else name="CaseForPlacingTearDropBelowDivider">
                      <dgm:shape xmlns:r="http://schemas.openxmlformats.org/officeDocument/2006/relationships" rot="-45" type="teardrop" r:blip="">
                        <dgm:adjLst>
                          <dgm:adj idx="1" val="1.15"/>
                        </dgm:adjLst>
                      </dgm:shape>
                    </dgm:else>
                  </dgm:choose>
                  <dgm:presOf/>
                  <dgm:constrLst/>
                </dgm:layoutNode>
                <dgm:layoutNode name="Ellipse" styleLbl="fgAcc1" moveWith="DropPin">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 styleLbl="revTx" moveWith="L1TextContainer">
                <dgm:varLst>
                  <dgm:bulletEnabled val="1"/>
                </dgm:varLst>
                <dgm:choose name="casesForTxtDirLogic">
                  <dgm:if name="Name77"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refType="primFontSz" fact="0.5"/>
                      <dgm:constr type="tMarg" refType="primFontSz" fact="0.5"/>
                      <dgm:constr type="bMarg" refType="primFontSz" fact="0.75"/>
                    </dgm:constrLst>
                  </dgm:if>
                  <dgm:else name="Name88">
                    <dgm:alg type="tx">
                      <dgm:param type="txAnchorVert" val="b"/>
                      <dgm:param type="parTxLTRAlign" val="l"/>
                      <dgm:param type="parTxRTLAlign" val="l"/>
                      <dgm:param type="txAnchorVertCh" val="b"/>
                      <dgm:param type="shpTxRTLAlignCh" val="l"/>
                      <dgm:param type="shpTxLTRAlignCh" val="l"/>
                    </dgm:alg>
                    <dgm:constrLst>
                      <dgm:constr type="lMarg"/>
                      <dgm:constr type="rMarg"/>
                      <dgm:constr type="tMarg" refType="primFontSz" fact="0.75"/>
                      <dgm:constr type="bMarg" refType="primFontSz" fact="0.5"/>
                    </dgm:constrLst>
                  </dgm:else>
                </dgm:choose>
                <dgm:shape xmlns:r="http://schemas.openxmlformats.org/officeDocument/2006/relationships" type="rect" r:blip="">
                  <dgm:adjLst/>
                </dgm:shape>
                <dgm:presOf axis="des" ptType="node"/>
                <dgm:ruleLst>
                  <dgm:rule type="primFontSz" val="11" fact="NaN" max="NaN"/>
                </dgm:ruleLst>
              </dgm:layoutNode>
              <dgm:layoutNode name="L1TextContainer"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refType="primFontSz" fact="0.5"/>
                  <dgm:constr type="tMarg"/>
                  <dgm:constr type="bMarg"/>
                </dgm:constrLst>
                <dgm:ruleLst>
                  <dgm:rule type="primFontSz" val="13"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w="12700">
                          <a:prstDash val="dash"/>
                        </a:ln>
                      </dgm1612:spPr>
                    </a:ext>
                  </dgm:ext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else>
      </dgm:choose>
    </dgm:layoutNode>
  </dgm:layoutNode>
  <dgm:extLst>
    <a:ext uri="{68A01E43-0DF5-4B5B-8FA6-DAF915123BFB}">
      <dgm1612:lstStyle xmlns:dgm1612="http://schemas.microsoft.com/office/drawing/2016/12/diagram">
        <a:lvl1pPr>
          <a:defRPr b="1"/>
        </a:lvl1pPr>
      </dgm1612:lstStyle>
    </a:ext>
  </dgm:extLst>
</dgm:layoutDef>
</file>

<file path=ppt/diagrams/layout4.xml><?xml version="1.0" encoding="utf-8"?>
<dgm:layoutDef xmlns:dgm="http://schemas.openxmlformats.org/drawingml/2006/diagram" xmlns:a="http://schemas.openxmlformats.org/drawingml/2006/main" uniqueId="urn:microsoft.com/office/officeart/2017/3/layout/DropPinTimeline">
  <dgm:title val="Drop Pin Timeline"/>
  <dgm:desc val="Use to show a list of events in chronological order. An invisible box next to the pin contains the date and the description is immediately below. It can display a medium amount of text and medium length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dgm:constr type="ctrY" for="ch" forName="divider" refType="h" fact="0.5"/>
      <dgm:constr type="l" for="ch" forName="divider"/>
      <dgm:constr type="w" for="ch" forName="nodes" refType="w"/>
      <dgm:constr type="h" for="ch" forName="nodes" refType="h" fact="0.8"/>
      <dgm:constr type="ctrY" for="ch" forName="nodes" refType="h" fact="0.5"/>
    </dgm:constrLst>
    <dgm:layoutNode name="divider" styleLbl="fgAcc1">
      <dgm:alg type="sp"/>
      <dgm:choose name="ArrowShape">
        <dgm:if name="ArrowShapeLTR" func="var" arg="dir" op="equ" val="norm">
          <dgm:shape xmlns:r="http://schemas.openxmlformats.org/officeDocument/2006/relationships" type="line" r:blip="" zOrderOff="-1">
            <dgm:adjLst/>
            <dgm:extLst>
              <a:ext uri="{B698B0E9-8C71-41B9-8309-B3DCBF30829C}">
                <dgm1612:spPr xmlns:dgm1612="http://schemas.microsoft.com/office/drawing/2016/12/diagram">
                  <a:ln w="19050">
                    <a:solidFill>
                      <a:srgbClr val="000000"/>
                    </a:solidFill>
                    <a:tailEnd type="triangle" w="lg" len="lg"/>
                  </a:ln>
                </dgm1612:spPr>
              </a:ext>
            </dgm:extLst>
          </dgm:shape>
        </dgm:if>
        <dgm:else name="ArrowShapeRTL">
          <dgm:shape xmlns:r="http://schemas.openxmlformats.org/officeDocument/2006/relationships" type="line" r:blip="" zOrderOff="-1">
            <dgm:adjLst/>
            <dgm:extLst>
              <a:ext uri="{B698B0E9-8C71-41B9-8309-B3DCBF30829C}">
                <dgm1612:spPr xmlns:dgm1612="http://schemas.microsoft.com/office/drawing/2016/12/diagram">
                  <a:ln>
                    <a:solidFill>
                      <a:srgbClr val="000000"/>
                    </a:solidFill>
                    <a:headEnd type="triangle" w="lg" len="lg"/>
                  </a:ln>
                </dgm1612:spPr>
              </a:ext>
            </dgm:extLst>
          </dgm:shape>
        </dgm:else>
      </dgm:choos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 type="primFontSz" for="des" forName="L1TextContainer1" val="20"/>
        <dgm:constr type="primFontSz" for="des" forName="L2TextContainer1" refType="primFontSz" refFor="des" refForName="L1TextContainer1" op="equ" fact="0.75"/>
        <dgm:constr type="w" for="ch" forName="composite1" refType="w"/>
        <dgm:constr type="h" for="ch" forName="composite1" refType="h"/>
        <dgm:constr type="w" for="ch" forName="spaceBetweenRectangles1" refType="w" refFor="ch" refForName="composite1" fact="0.28"/>
        <dgm:constr type="primFontSz" for="des" forName="L1TextContainer1" op="equ"/>
        <dgm:constr type="primFontSz" for="des" forName="L2TextContainer1" op="equ"/>
      </dgm:constrLst>
      <dgm:choose name="LayoutBasedOnCountOfNodes">
        <dgm:if name="LessThanOrEqualToTwoNodes" axis="ch" ptType="node" func="cnt" op="lte" val="2">
          <dgm:forEach name="nodesForEach1" axis="ch" ptType="node">
            <dgm:layoutNode name="composite1">
              <dgm:alg type="composite"/>
              <dgm:shape xmlns:r="http://schemas.openxmlformats.org/officeDocument/2006/relationships" r:blip="">
                <dgm:adjLst/>
              </dgm:shape>
              <dgm:choose name="CaseForLayoutDirection1">
                <dgm:if name="CaseForLayoutDirectionLTR1" func="var" arg="dir" op="equ" val="norm">
                  <dgm:choose name="CaseForPlacingNodesAboveAndBelowDividerLTR1">
                    <dgm:if name="CaseForPlacingNodeAboveDividerLTR1" axis="self" ptType="node" func="posOdd" op="equ" va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b" refFor="ch" refForName="DropPinPlaceHolder1"/>
                        <dgm:constr type="b"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dgm:constr type="w" for="ch" forName="EmptyPlaceHolder1" refType="w"/>
                        <dgm:constr type="h" for="ch" forName="EmptyPlaceHolder1" refType="h" fact="0.5"/>
                        <dgm:constr type="t" for="ch" forName="EmptyPlaceHolder1" refType="h" fact="0.5"/>
                      </dgm:constrLst>
                    </dgm:if>
                    <dgm:else name="CaseForPlacingNodeBelowDividerLTR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2TextContainer1" refType="w" fact="0.83"/>
                        <dgm:constr type="l" for="ch" forName="L2TextContainer1" refType="r" refFor="ch" refForName="DropPinPlaceHolder1"/>
                        <dgm:constr type="b" for="ch" forName="L2TextContainer1" refType="t" refFor="ch" refForName="DropPinPlaceHolder1"/>
                        <dgm:constr type="t"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t" for="ch" forName="ConnectLine1" refType="h" fact="0.5"/>
                        <dgm:constr type="b" for="ch" forName="ConnectLine1" refType="t" refFor="ch" refForName="DropPinPlaceHolder1"/>
                        <dgm:constr type="w" for="ch" forName="EmptyPlaceHolder1" refType="w"/>
                        <dgm:constr type="h" for="ch" forName="EmptyPlaceHolder1" refType="h" fact="0.5"/>
                        <dgm:constr type="t" for="ch" forName="EmptyPlaceHolder1" refType="h" fact="0"/>
                      </dgm:constrLst>
                    </dgm:else>
                  </dgm:choose>
                </dgm:if>
                <dgm:else name="CaseForLayoutDirectionRTL1">
                  <dgm:choose name="CaseForPlacingNodesAboveAndBelowDividerRTL1">
                    <dgm:if name="CaseForPlacingNodeAboveDividerRTL1" axis="self" ptType="node" func="posOdd" op="equ" va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b" refFor="ch" refForName="DropPinPlaceHolder1"/>
                        <dgm:constr type="b"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dgm:constr type="w" for="ch" forName="EmptyPlaceHolder1" refType="w"/>
                        <dgm:constr type="h" for="ch" forName="EmptyPlaceHolder1" refType="h" fact="0.5"/>
                        <dgm:constr type="t" for="ch" forName="EmptyPlaceHolder1" refType="h" fact="0.5"/>
                      </dgm:constrLst>
                    </dgm:if>
                    <dgm:else name="CaseForPlacingNodeBelowDividerRT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2TextContainer1" refType="w" fact="0.83"/>
                        <dgm:constr type="l" for="ch" forName="L2TextContainer1" refType="r" refFor="ch" refForName="DropPinPlaceHolder1"/>
                        <dgm:constr type="b" for="ch" forName="L2TextContainer1" refType="t" refFor="ch" refForName="DropPinPlaceHolder1"/>
                        <dgm:constr type="t"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t" for="ch" forName="ConnectLine1" refType="h" fact="0.5"/>
                        <dgm:constr type="b" for="ch" forName="ConnectLine1" refType="t" refFor="ch" refForName="DropPinPlaceHolder1"/>
                        <dgm:constr type="w" for="ch" forName="EmptyPlaceHolder1" refType="w"/>
                        <dgm:constr type="h" for="ch" forName="EmptyPlaceHolder1" refType="h" fact="0.5"/>
                        <dgm:constr type="t" for="ch" forName="EmptyPlaceHolder1" refType="h" fact="0"/>
                      </dgm:constrLst>
                    </dgm:else>
                  </dgm:choose>
                </dgm:else>
              </dgm:choose>
              <dgm:layoutNode name="ConnectorPoint1" styleLbl="lnNode1" moveWith="ConnectLine1">
                <dgm:alg type="sp"/>
                <dgm:shape xmlns:r="http://schemas.openxmlformats.org/officeDocument/2006/relationships" type="ellipse" r:blip="" zOrderOff="10">
                  <dgm:adjLst/>
                </dgm:shape>
                <dgm:presOf/>
                <dgm:constrLst>
                  <dgm:constr type="w" refType="h" op="equ"/>
                </dgm:constrLst>
              </dgm:layoutNode>
              <dgm:layoutNode name="DropPinPlaceHolder1">
                <dgm:alg type="composite"/>
                <dgm:shape xmlns:r="http://schemas.openxmlformats.org/officeDocument/2006/relationships" r:blip="">
                  <dgm:adjLst/>
                </dgm:shape>
                <dgm:constrLst>
                  <dgm:constr type="w" for="ch" forName="DropPin1" refType="w"/>
                  <dgm:constr type="h" for="ch" forName="DropPin1" refType="h"/>
                  <dgm:constr type="ctrX" for="ch" forName="DropPin1" refType="w" fact="0.5"/>
                  <dgm:constr type="ctrY" for="ch" forName="DropPin1" refType="h" fact="0.5"/>
                  <dgm:constr type="w" for="ch" forName="Ellipse1" refType="w" refFor="ch" refForName="DropPin1" fact="0.55"/>
                  <dgm:constr type="h" for="ch" forName="Ellipse1" refType="w" refFor="ch" refForName="DropPin1" fact="0.55"/>
                  <dgm:constr type="ctrX" for="ch" forName="Ellipse1" refType="ctrX" refFor="ch" refForName="DropPin1"/>
                  <dgm:constr type="ctrY" for="ch" forName="Ellipse1" refType="ctrY" refFor="ch" refForName="DropPin1"/>
                </dgm:constrLst>
                <dgm:layoutNode name="DropPin1" styleLbl="alignNode1">
                  <dgm:alg type="sp"/>
                  <dgm:choose name="CaseForPlacingTearDropAboveAndBelowDivider1">
                    <dgm:if name="CaseForPlacingTearDropAboveDivider1" axis="self" ptType="node" func="posOdd" op="equ" val="1">
                      <dgm:shape xmlns:r="http://schemas.openxmlformats.org/officeDocument/2006/relationships" rot="135" type="teardrop" r:blip="">
                        <dgm:adjLst>
                          <dgm:adj idx="1" val="1.15"/>
                        </dgm:adjLst>
                      </dgm:shape>
                    </dgm:if>
                    <dgm:else name="CaseForPlacingTearDropBelowDivider1">
                      <dgm:shape xmlns:r="http://schemas.openxmlformats.org/officeDocument/2006/relationships" rot="-45" type="teardrop" r:blip="">
                        <dgm:adjLst>
                          <dgm:adj idx="1" val="1.15"/>
                        </dgm:adjLst>
                      </dgm:shape>
                    </dgm:else>
                  </dgm:choose>
                  <dgm:presOf/>
                  <dgm:constrLst/>
                </dgm:layoutNode>
                <dgm:layoutNode name="Ellipse1" styleLbl="fgAcc1" moveWith="DropPin1">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1" styleLbl="revTx" moveWith="L1TextContainer">
                <dgm:varLst>
                  <dgm:bulletEnabled val="1"/>
                </dgm:varLst>
                <dgm:choose name="casesForTxtDirLogic1">
                  <dgm:if name="Name771"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refType="primFontSz" fact="0.5"/>
                      <dgm:constr type="bMarg" refType="primFontSz" fact="0.75"/>
                    </dgm:constrLst>
                  </dgm:if>
                  <dgm:else name="Name881">
                    <dgm:alg type="tx">
                      <dgm:param type="txAnchorVert" val="b"/>
                      <dgm:param type="parTxLTRAlign" val="l"/>
                      <dgm:param type="parTxRTLAlign" val="l"/>
                      <dgm:param type="txAnchorVertCh" val="b"/>
                      <dgm:param type="shpTxRTLAlignCh" val="l"/>
                      <dgm:param type="shpTxLTRAlignCh" val="l"/>
                    </dgm:alg>
                    <dgm:constrLst>
                      <dgm:constr type="lMarg"/>
                      <dgm:constr type="rMarg" refType="primFontSz" fact="0.5"/>
                      <dgm:constr type="tMarg" refType="primFontSz" fact="0.75"/>
                      <dgm:constr type="bMarg" refType="primFontSz" fact="0.5"/>
                    </dgm:constrLst>
                  </dgm:else>
                </dgm:choose>
                <dgm:shape xmlns:r="http://schemas.openxmlformats.org/officeDocument/2006/relationships" type="rect" r:blip="">
                  <dgm:adjLst/>
                </dgm:shape>
                <dgm:presOf axis="des" ptType="node"/>
                <dgm:ruleLst>
                  <dgm:rule type="primFontSz" val="11" fact="NaN" max="NaN"/>
                </dgm:ruleLst>
              </dgm:layoutNode>
              <dgm:layoutNode name="L1TextContainer1"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refType="primFontSz" fact="0.5"/>
                  <dgm:constr type="tMarg"/>
                  <dgm:constr type="bMarg"/>
                </dgm:constrLst>
                <dgm:ruleLst>
                  <dgm:rule type="primFontSz" val="13"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w="12700">
                          <a:prstDash val="dash"/>
                        </a:ln>
                      </dgm1612:spPr>
                    </a:ext>
                  </dgm:extLst>
                </dgm:shape>
                <dgm:presOf/>
                <dgm:constrLst/>
              </dgm:layoutNode>
              <dgm:layoutNode name="EmptyPlaceHolder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if>
        <dgm:else name="MoreThanTwoNodes">
          <dgm:forEach name="nodesForEach" axis="ch" ptType="node">
            <dgm:layoutNode name="composite">
              <dgm:alg type="composite"/>
              <dgm:shape xmlns:r="http://schemas.openxmlformats.org/officeDocument/2006/relationships" r:blip="">
                <dgm:adjLst/>
              </dgm:shape>
              <dgm:choose name="CaseForLayoutDirection">
                <dgm:if name="CaseForLayoutDirectionLTR" func="var" arg="dir" op="equ" val="norm">
                  <dgm:choose name="CaseForPlacingNodesAboveAndBelowDividerLTR">
                    <dgm:if name="CaseForPlacingNodeAboveDividerLTR" axis="self" ptType="node" func="posOdd" op="equ" val="1">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b" refFor="ch" refForName="DropPinPlaceHolder"/>
                        <dgm:constr type="b"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dgm:constr type="w" for="ch" forName="EmptyPlaceHolder" refType="w"/>
                        <dgm:constr type="h" for="ch" forName="EmptyPlaceHolder" refType="h" fact="0.5"/>
                        <dgm:constr type="t" for="ch" forName="EmptyPlaceHolder" refType="h" fact="0.5"/>
                      </dgm:constrLst>
                    </dgm:if>
                    <dgm:else name="CaseForPlacingNodeBelowDividerLTR">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2TextContainer" refType="w" fact="0.83"/>
                        <dgm:constr type="l" for="ch" forName="L2TextContainer" refType="r" refFor="ch" refForName="DropPinPlaceHolder"/>
                        <dgm:constr type="b" for="ch" forName="L2TextContainer" refType="t" refFor="ch" refForName="DropPinPlaceHolder"/>
                        <dgm:constr type="t"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t" for="ch" forName="ConnectLine" refType="h" fact="0.5"/>
                        <dgm:constr type="b" for="ch" forName="ConnectLine" refType="t" refFor="ch" refForName="DropPinPlaceHolder"/>
                        <dgm:constr type="w" for="ch" forName="EmptyPlaceHolder" refType="w"/>
                        <dgm:constr type="h" for="ch" forName="EmptyPlaceHolder" refType="h" fact="0.5"/>
                        <dgm:constr type="t" for="ch" forName="EmptyPlaceHolder" refType="h" fact="0"/>
                      </dgm:constrLst>
                    </dgm:else>
                  </dgm:choose>
                </dgm:if>
                <dgm:else name="CaseForLayoutDirectionRTL">
                  <dgm:choose name="CaseForPlacingNodesAboveAndBelowDividerRTL">
                    <dgm:if name="CaseForPlacingNodeAboveDividerRTL" axis="self" ptType="node" func="posOdd" op="equ" val="1">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b" refFor="ch" refForName="DropPinPlaceHolder"/>
                        <dgm:constr type="b"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dgm:constr type="w" for="ch" forName="EmptyPlaceHolder" refType="w"/>
                        <dgm:constr type="h" for="ch" forName="EmptyPlaceHolder" refType="h" fact="0.5"/>
                        <dgm:constr type="t" for="ch" forName="EmptyPlaceHolder" refType="h" fact="0.5"/>
                      </dgm:constrLst>
                    </dgm:if>
                    <dgm:else name="CaseForPlacingNodeBelowDividerRTL">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2TextContainer" refType="w" fact="0.83"/>
                        <dgm:constr type="l" for="ch" forName="L2TextContainer" refType="r" refFor="ch" refForName="DropPinPlaceHolder"/>
                        <dgm:constr type="b" for="ch" forName="L2TextContainer" refType="t" refFor="ch" refForName="DropPinPlaceHolder"/>
                        <dgm:constr type="t"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t" for="ch" forName="ConnectLine" refType="h" fact="0.5"/>
                        <dgm:constr type="b" for="ch" forName="ConnectLine" refType="t" refFor="ch" refForName="DropPinPlaceHolder"/>
                        <dgm:constr type="w" for="ch" forName="EmptyPlaceHolder" refType="w"/>
                        <dgm:constr type="h" for="ch" forName="EmptyPlaceHolder" refType="h" fact="0.5"/>
                        <dgm:constr type="t" for="ch" forName="EmptyPlaceHolder" refType="h" fact="0"/>
                      </dgm:constrLst>
                    </dgm:else>
                  </dgm:choose>
                </dgm:else>
              </dgm:choose>
              <dgm:layoutNode name="ConnectorPoint" styleLbl="lnNode1" moveWith="ConnectLine">
                <dgm:alg type="sp"/>
                <dgm:shape xmlns:r="http://schemas.openxmlformats.org/officeDocument/2006/relationships" type="ellipse" r:blip="" zOrderOff="10">
                  <dgm:adjLst/>
                  <dgm:extLst>
                    <a:ext uri="{B698B0E9-8C71-41B9-8309-B3DCBF30829C}">
                      <dgm1612:spPr xmlns:dgm1612="http://schemas.microsoft.com/office/drawing/2016/12/diagram">
                        <a:ln w="6350"/>
                      </dgm1612:spPr>
                    </a:ext>
                  </dgm:extLst>
                </dgm:shape>
                <dgm:presOf/>
                <dgm:constrLst>
                  <dgm:constr type="w" refType="h" op="equ"/>
                </dgm:constrLst>
              </dgm:layoutNode>
              <dgm:layoutNode name="DropPinPlaceHolder">
                <dgm:alg type="composite"/>
                <dgm:shape xmlns:r="http://schemas.openxmlformats.org/officeDocument/2006/relationships" r:blip="">
                  <dgm:adjLst/>
                </dgm:shape>
                <dgm:constrLst>
                  <dgm:constr type="w" for="ch" forName="DropPin" refType="w"/>
                  <dgm:constr type="h" for="ch" forName="DropPin" refType="h"/>
                  <dgm:constr type="ctrX" for="ch" forName="DropPin" refType="w" fact="0.5"/>
                  <dgm:constr type="ctrY" for="ch" forName="DropPin" refType="h" fact="0.5"/>
                  <dgm:constr type="w" for="ch" forName="Ellipse" refType="w" refFor="ch" refForName="DropPin" fact="0.55"/>
                  <dgm:constr type="h" for="ch" forName="Ellipse" refType="w" refFor="ch" refForName="DropPin" fact="0.55"/>
                  <dgm:constr type="ctrX" for="ch" forName="Ellipse" refType="ctrX" refFor="ch" refForName="DropPin"/>
                  <dgm:constr type="ctrY" for="ch" forName="Ellipse" refType="ctrY" refFor="ch" refForName="DropPin"/>
                </dgm:constrLst>
                <dgm:layoutNode name="DropPin" styleLbl="alignNode1">
                  <dgm:alg type="sp"/>
                  <dgm:choose name="CaseForPlacingTearDropAboveAndBelowDivider">
                    <dgm:if name="CaseForPlacingTearDropAboveDivider" axis="self" ptType="node" func="posOdd" op="equ" val="1">
                      <dgm:shape xmlns:r="http://schemas.openxmlformats.org/officeDocument/2006/relationships" rot="135" type="teardrop" r:blip="">
                        <dgm:adjLst>
                          <dgm:adj idx="1" val="1.15"/>
                        </dgm:adjLst>
                      </dgm:shape>
                    </dgm:if>
                    <dgm:else name="CaseForPlacingTearDropBelowDivider">
                      <dgm:shape xmlns:r="http://schemas.openxmlformats.org/officeDocument/2006/relationships" rot="-45" type="teardrop" r:blip="">
                        <dgm:adjLst>
                          <dgm:adj idx="1" val="1.15"/>
                        </dgm:adjLst>
                      </dgm:shape>
                    </dgm:else>
                  </dgm:choose>
                  <dgm:presOf/>
                  <dgm:constrLst/>
                </dgm:layoutNode>
                <dgm:layoutNode name="Ellipse" styleLbl="fgAcc1" moveWith="DropPin">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 styleLbl="revTx" moveWith="L1TextContainer">
                <dgm:varLst>
                  <dgm:bulletEnabled val="1"/>
                </dgm:varLst>
                <dgm:choose name="casesForTxtDirLogic">
                  <dgm:if name="Name77"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refType="primFontSz" fact="0.5"/>
                      <dgm:constr type="tMarg" refType="primFontSz" fact="0.5"/>
                      <dgm:constr type="bMarg" refType="primFontSz" fact="0.75"/>
                    </dgm:constrLst>
                  </dgm:if>
                  <dgm:else name="Name88">
                    <dgm:alg type="tx">
                      <dgm:param type="txAnchorVert" val="b"/>
                      <dgm:param type="parTxLTRAlign" val="l"/>
                      <dgm:param type="parTxRTLAlign" val="l"/>
                      <dgm:param type="txAnchorVertCh" val="b"/>
                      <dgm:param type="shpTxRTLAlignCh" val="l"/>
                      <dgm:param type="shpTxLTRAlignCh" val="l"/>
                    </dgm:alg>
                    <dgm:constrLst>
                      <dgm:constr type="lMarg"/>
                      <dgm:constr type="rMarg"/>
                      <dgm:constr type="tMarg" refType="primFontSz" fact="0.75"/>
                      <dgm:constr type="bMarg" refType="primFontSz" fact="0.5"/>
                    </dgm:constrLst>
                  </dgm:else>
                </dgm:choose>
                <dgm:shape xmlns:r="http://schemas.openxmlformats.org/officeDocument/2006/relationships" type="rect" r:blip="">
                  <dgm:adjLst/>
                </dgm:shape>
                <dgm:presOf axis="des" ptType="node"/>
                <dgm:ruleLst>
                  <dgm:rule type="primFontSz" val="11" fact="NaN" max="NaN"/>
                </dgm:ruleLst>
              </dgm:layoutNode>
              <dgm:layoutNode name="L1TextContainer"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refType="primFontSz" fact="0.5"/>
                  <dgm:constr type="tMarg"/>
                  <dgm:constr type="bMarg"/>
                </dgm:constrLst>
                <dgm:ruleLst>
                  <dgm:rule type="primFontSz" val="13"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w="12700">
                          <a:prstDash val="dash"/>
                        </a:ln>
                      </dgm1612:spPr>
                    </a:ext>
                  </dgm:ext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else>
      </dgm:choose>
    </dgm:layoutNode>
  </dgm:layoutNode>
  <dgm:extLst>
    <a:ext uri="{68A01E43-0DF5-4B5B-8FA6-DAF915123BFB}">
      <dgm1612:lstStyle xmlns:dgm1612="http://schemas.microsoft.com/office/drawing/2016/12/diagram">
        <a:lvl1pPr>
          <a:defRPr b="1"/>
        </a:lvl1pPr>
      </dgm1612:lstStyle>
    </a:ext>
  </dgm:extLst>
</dgm:layoutDef>
</file>

<file path=ppt/diagrams/layout5.xml><?xml version="1.0" encoding="utf-8"?>
<dgm:layoutDef xmlns:dgm="http://schemas.openxmlformats.org/drawingml/2006/diagram" xmlns:a="http://schemas.openxmlformats.org/drawingml/2006/main" uniqueId="urn:microsoft.com/office/officeart/2017/3/layout/DropPinTimeline">
  <dgm:title val="Drop Pin Timeline"/>
  <dgm:desc val="Use to show a list of events in chronological order. An invisible box next to the pin contains the date and the description is immediately below. It can display a medium amount of text and medium length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dgm:constr type="ctrY" for="ch" forName="divider" refType="h" fact="0.5"/>
      <dgm:constr type="l" for="ch" forName="divider"/>
      <dgm:constr type="w" for="ch" forName="nodes" refType="w"/>
      <dgm:constr type="h" for="ch" forName="nodes" refType="h" fact="0.8"/>
      <dgm:constr type="ctrY" for="ch" forName="nodes" refType="h" fact="0.5"/>
    </dgm:constrLst>
    <dgm:layoutNode name="divider" styleLbl="fgAcc1">
      <dgm:alg type="sp"/>
      <dgm:choose name="ArrowShape">
        <dgm:if name="ArrowShapeLTR" func="var" arg="dir" op="equ" val="norm">
          <dgm:shape xmlns:r="http://schemas.openxmlformats.org/officeDocument/2006/relationships" type="line" r:blip="" zOrderOff="-1">
            <dgm:adjLst/>
            <dgm:extLst>
              <a:ext uri="{B698B0E9-8C71-41B9-8309-B3DCBF30829C}">
                <dgm1612:spPr xmlns:dgm1612="http://schemas.microsoft.com/office/drawing/2016/12/diagram">
                  <a:ln w="19050">
                    <a:solidFill>
                      <a:srgbClr val="000000"/>
                    </a:solidFill>
                    <a:tailEnd type="triangle" w="lg" len="lg"/>
                  </a:ln>
                </dgm1612:spPr>
              </a:ext>
            </dgm:extLst>
          </dgm:shape>
        </dgm:if>
        <dgm:else name="ArrowShapeRTL">
          <dgm:shape xmlns:r="http://schemas.openxmlformats.org/officeDocument/2006/relationships" type="line" r:blip="" zOrderOff="-1">
            <dgm:adjLst/>
            <dgm:extLst>
              <a:ext uri="{B698B0E9-8C71-41B9-8309-B3DCBF30829C}">
                <dgm1612:spPr xmlns:dgm1612="http://schemas.microsoft.com/office/drawing/2016/12/diagram">
                  <a:ln>
                    <a:solidFill>
                      <a:srgbClr val="000000"/>
                    </a:solidFill>
                    <a:headEnd type="triangle" w="lg" len="lg"/>
                  </a:ln>
                </dgm1612:spPr>
              </a:ext>
            </dgm:extLst>
          </dgm:shape>
        </dgm:else>
      </dgm:choos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 type="primFontSz" for="des" forName="L1TextContainer1" val="20"/>
        <dgm:constr type="primFontSz" for="des" forName="L2TextContainer1" refType="primFontSz" refFor="des" refForName="L1TextContainer1" op="equ" fact="0.75"/>
        <dgm:constr type="w" for="ch" forName="composite1" refType="w"/>
        <dgm:constr type="h" for="ch" forName="composite1" refType="h"/>
        <dgm:constr type="w" for="ch" forName="spaceBetweenRectangles1" refType="w" refFor="ch" refForName="composite1" fact="0.28"/>
        <dgm:constr type="primFontSz" for="des" forName="L1TextContainer1" op="equ"/>
        <dgm:constr type="primFontSz" for="des" forName="L2TextContainer1" op="equ"/>
      </dgm:constrLst>
      <dgm:choose name="LayoutBasedOnCountOfNodes">
        <dgm:if name="LessThanOrEqualToTwoNodes" axis="ch" ptType="node" func="cnt" op="lte" val="2">
          <dgm:forEach name="nodesForEach1" axis="ch" ptType="node">
            <dgm:layoutNode name="composite1">
              <dgm:alg type="composite"/>
              <dgm:shape xmlns:r="http://schemas.openxmlformats.org/officeDocument/2006/relationships" r:blip="">
                <dgm:adjLst/>
              </dgm:shape>
              <dgm:choose name="CaseForLayoutDirection1">
                <dgm:if name="CaseForLayoutDirectionLTR1" func="var" arg="dir" op="equ" val="norm">
                  <dgm:choose name="CaseForPlacingNodesAboveAndBelowDividerLTR1">
                    <dgm:if name="CaseForPlacingNodeAboveDividerLTR1" axis="self" ptType="node" func="posOdd" op="equ" va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b" refFor="ch" refForName="DropPinPlaceHolder1"/>
                        <dgm:constr type="b"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dgm:constr type="w" for="ch" forName="EmptyPlaceHolder1" refType="w"/>
                        <dgm:constr type="h" for="ch" forName="EmptyPlaceHolder1" refType="h" fact="0.5"/>
                        <dgm:constr type="t" for="ch" forName="EmptyPlaceHolder1" refType="h" fact="0.5"/>
                      </dgm:constrLst>
                    </dgm:if>
                    <dgm:else name="CaseForPlacingNodeBelowDividerLTR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2TextContainer1" refType="w" fact="0.83"/>
                        <dgm:constr type="l" for="ch" forName="L2TextContainer1" refType="r" refFor="ch" refForName="DropPinPlaceHolder1"/>
                        <dgm:constr type="b" for="ch" forName="L2TextContainer1" refType="t" refFor="ch" refForName="DropPinPlaceHolder1"/>
                        <dgm:constr type="t"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t" for="ch" forName="ConnectLine1" refType="h" fact="0.5"/>
                        <dgm:constr type="b" for="ch" forName="ConnectLine1" refType="t" refFor="ch" refForName="DropPinPlaceHolder1"/>
                        <dgm:constr type="w" for="ch" forName="EmptyPlaceHolder1" refType="w"/>
                        <dgm:constr type="h" for="ch" forName="EmptyPlaceHolder1" refType="h" fact="0.5"/>
                        <dgm:constr type="t" for="ch" forName="EmptyPlaceHolder1" refType="h" fact="0"/>
                      </dgm:constrLst>
                    </dgm:else>
                  </dgm:choose>
                </dgm:if>
                <dgm:else name="CaseForLayoutDirectionRTL1">
                  <dgm:choose name="CaseForPlacingNodesAboveAndBelowDividerRTL1">
                    <dgm:if name="CaseForPlacingNodeAboveDividerRTL1" axis="self" ptType="node" func="posOdd" op="equ" va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b" refFor="ch" refForName="DropPinPlaceHolder1"/>
                        <dgm:constr type="b"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dgm:constr type="w" for="ch" forName="EmptyPlaceHolder1" refType="w"/>
                        <dgm:constr type="h" for="ch" forName="EmptyPlaceHolder1" refType="h" fact="0.5"/>
                        <dgm:constr type="t" for="ch" forName="EmptyPlaceHolder1" refType="h" fact="0.5"/>
                      </dgm:constrLst>
                    </dgm:if>
                    <dgm:else name="CaseForPlacingNodeBelowDividerRT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2TextContainer1" refType="w" fact="0.83"/>
                        <dgm:constr type="l" for="ch" forName="L2TextContainer1" refType="r" refFor="ch" refForName="DropPinPlaceHolder1"/>
                        <dgm:constr type="b" for="ch" forName="L2TextContainer1" refType="t" refFor="ch" refForName="DropPinPlaceHolder1"/>
                        <dgm:constr type="t"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t" for="ch" forName="ConnectLine1" refType="h" fact="0.5"/>
                        <dgm:constr type="b" for="ch" forName="ConnectLine1" refType="t" refFor="ch" refForName="DropPinPlaceHolder1"/>
                        <dgm:constr type="w" for="ch" forName="EmptyPlaceHolder1" refType="w"/>
                        <dgm:constr type="h" for="ch" forName="EmptyPlaceHolder1" refType="h" fact="0.5"/>
                        <dgm:constr type="t" for="ch" forName="EmptyPlaceHolder1" refType="h" fact="0"/>
                      </dgm:constrLst>
                    </dgm:else>
                  </dgm:choose>
                </dgm:else>
              </dgm:choose>
              <dgm:layoutNode name="ConnectorPoint1" styleLbl="lnNode1" moveWith="ConnectLine1">
                <dgm:alg type="sp"/>
                <dgm:shape xmlns:r="http://schemas.openxmlformats.org/officeDocument/2006/relationships" type="ellipse" r:blip="" zOrderOff="10">
                  <dgm:adjLst/>
                </dgm:shape>
                <dgm:presOf/>
                <dgm:constrLst>
                  <dgm:constr type="w" refType="h" op="equ"/>
                </dgm:constrLst>
              </dgm:layoutNode>
              <dgm:layoutNode name="DropPinPlaceHolder1">
                <dgm:alg type="composite"/>
                <dgm:shape xmlns:r="http://schemas.openxmlformats.org/officeDocument/2006/relationships" r:blip="">
                  <dgm:adjLst/>
                </dgm:shape>
                <dgm:constrLst>
                  <dgm:constr type="w" for="ch" forName="DropPin1" refType="w"/>
                  <dgm:constr type="h" for="ch" forName="DropPin1" refType="h"/>
                  <dgm:constr type="ctrX" for="ch" forName="DropPin1" refType="w" fact="0.5"/>
                  <dgm:constr type="ctrY" for="ch" forName="DropPin1" refType="h" fact="0.5"/>
                  <dgm:constr type="w" for="ch" forName="Ellipse1" refType="w" refFor="ch" refForName="DropPin1" fact="0.55"/>
                  <dgm:constr type="h" for="ch" forName="Ellipse1" refType="w" refFor="ch" refForName="DropPin1" fact="0.55"/>
                  <dgm:constr type="ctrX" for="ch" forName="Ellipse1" refType="ctrX" refFor="ch" refForName="DropPin1"/>
                  <dgm:constr type="ctrY" for="ch" forName="Ellipse1" refType="ctrY" refFor="ch" refForName="DropPin1"/>
                </dgm:constrLst>
                <dgm:layoutNode name="DropPin1" styleLbl="alignNode1">
                  <dgm:alg type="sp"/>
                  <dgm:choose name="CaseForPlacingTearDropAboveAndBelowDivider1">
                    <dgm:if name="CaseForPlacingTearDropAboveDivider1" axis="self" ptType="node" func="posOdd" op="equ" val="1">
                      <dgm:shape xmlns:r="http://schemas.openxmlformats.org/officeDocument/2006/relationships" rot="135" type="teardrop" r:blip="">
                        <dgm:adjLst>
                          <dgm:adj idx="1" val="1.15"/>
                        </dgm:adjLst>
                      </dgm:shape>
                    </dgm:if>
                    <dgm:else name="CaseForPlacingTearDropBelowDivider1">
                      <dgm:shape xmlns:r="http://schemas.openxmlformats.org/officeDocument/2006/relationships" rot="-45" type="teardrop" r:blip="">
                        <dgm:adjLst>
                          <dgm:adj idx="1" val="1.15"/>
                        </dgm:adjLst>
                      </dgm:shape>
                    </dgm:else>
                  </dgm:choose>
                  <dgm:presOf/>
                  <dgm:constrLst/>
                </dgm:layoutNode>
                <dgm:layoutNode name="Ellipse1" styleLbl="fgAcc1" moveWith="DropPin1">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1" styleLbl="revTx" moveWith="L1TextContainer">
                <dgm:varLst>
                  <dgm:bulletEnabled val="1"/>
                </dgm:varLst>
                <dgm:choose name="casesForTxtDirLogic1">
                  <dgm:if name="Name771"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refType="primFontSz" fact="0.5"/>
                      <dgm:constr type="bMarg" refType="primFontSz" fact="0.75"/>
                    </dgm:constrLst>
                  </dgm:if>
                  <dgm:else name="Name881">
                    <dgm:alg type="tx">
                      <dgm:param type="txAnchorVert" val="b"/>
                      <dgm:param type="parTxLTRAlign" val="l"/>
                      <dgm:param type="parTxRTLAlign" val="l"/>
                      <dgm:param type="txAnchorVertCh" val="b"/>
                      <dgm:param type="shpTxRTLAlignCh" val="l"/>
                      <dgm:param type="shpTxLTRAlignCh" val="l"/>
                    </dgm:alg>
                    <dgm:constrLst>
                      <dgm:constr type="lMarg"/>
                      <dgm:constr type="rMarg" refType="primFontSz" fact="0.5"/>
                      <dgm:constr type="tMarg" refType="primFontSz" fact="0.75"/>
                      <dgm:constr type="bMarg" refType="primFontSz" fact="0.5"/>
                    </dgm:constrLst>
                  </dgm:else>
                </dgm:choose>
                <dgm:shape xmlns:r="http://schemas.openxmlformats.org/officeDocument/2006/relationships" type="rect" r:blip="">
                  <dgm:adjLst/>
                </dgm:shape>
                <dgm:presOf axis="des" ptType="node"/>
                <dgm:ruleLst>
                  <dgm:rule type="primFontSz" val="11" fact="NaN" max="NaN"/>
                </dgm:ruleLst>
              </dgm:layoutNode>
              <dgm:layoutNode name="L1TextContainer1"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refType="primFontSz" fact="0.5"/>
                  <dgm:constr type="tMarg"/>
                  <dgm:constr type="bMarg"/>
                </dgm:constrLst>
                <dgm:ruleLst>
                  <dgm:rule type="primFontSz" val="13"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w="12700">
                          <a:prstDash val="dash"/>
                        </a:ln>
                      </dgm1612:spPr>
                    </a:ext>
                  </dgm:extLst>
                </dgm:shape>
                <dgm:presOf/>
                <dgm:constrLst/>
              </dgm:layoutNode>
              <dgm:layoutNode name="EmptyPlaceHolder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if>
        <dgm:else name="MoreThanTwoNodes">
          <dgm:forEach name="nodesForEach" axis="ch" ptType="node">
            <dgm:layoutNode name="composite">
              <dgm:alg type="composite"/>
              <dgm:shape xmlns:r="http://schemas.openxmlformats.org/officeDocument/2006/relationships" r:blip="">
                <dgm:adjLst/>
              </dgm:shape>
              <dgm:choose name="CaseForLayoutDirection">
                <dgm:if name="CaseForLayoutDirectionLTR" func="var" arg="dir" op="equ" val="norm">
                  <dgm:choose name="CaseForPlacingNodesAboveAndBelowDividerLTR">
                    <dgm:if name="CaseForPlacingNodeAboveDividerLTR" axis="self" ptType="node" func="posOdd" op="equ" val="1">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b" refFor="ch" refForName="DropPinPlaceHolder"/>
                        <dgm:constr type="b"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dgm:constr type="w" for="ch" forName="EmptyPlaceHolder" refType="w"/>
                        <dgm:constr type="h" for="ch" forName="EmptyPlaceHolder" refType="h" fact="0.5"/>
                        <dgm:constr type="t" for="ch" forName="EmptyPlaceHolder" refType="h" fact="0.5"/>
                      </dgm:constrLst>
                    </dgm:if>
                    <dgm:else name="CaseForPlacingNodeBelowDividerLTR">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2TextContainer" refType="w" fact="0.83"/>
                        <dgm:constr type="l" for="ch" forName="L2TextContainer" refType="r" refFor="ch" refForName="DropPinPlaceHolder"/>
                        <dgm:constr type="b" for="ch" forName="L2TextContainer" refType="t" refFor="ch" refForName="DropPinPlaceHolder"/>
                        <dgm:constr type="t"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t" for="ch" forName="ConnectLine" refType="h" fact="0.5"/>
                        <dgm:constr type="b" for="ch" forName="ConnectLine" refType="t" refFor="ch" refForName="DropPinPlaceHolder"/>
                        <dgm:constr type="w" for="ch" forName="EmptyPlaceHolder" refType="w"/>
                        <dgm:constr type="h" for="ch" forName="EmptyPlaceHolder" refType="h" fact="0.5"/>
                        <dgm:constr type="t" for="ch" forName="EmptyPlaceHolder" refType="h" fact="0"/>
                      </dgm:constrLst>
                    </dgm:else>
                  </dgm:choose>
                </dgm:if>
                <dgm:else name="CaseForLayoutDirectionRTL">
                  <dgm:choose name="CaseForPlacingNodesAboveAndBelowDividerRTL">
                    <dgm:if name="CaseForPlacingNodeAboveDividerRTL" axis="self" ptType="node" func="posOdd" op="equ" val="1">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b" refFor="ch" refForName="DropPinPlaceHolder"/>
                        <dgm:constr type="b"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dgm:constr type="w" for="ch" forName="EmptyPlaceHolder" refType="w"/>
                        <dgm:constr type="h" for="ch" forName="EmptyPlaceHolder" refType="h" fact="0.5"/>
                        <dgm:constr type="t" for="ch" forName="EmptyPlaceHolder" refType="h" fact="0.5"/>
                      </dgm:constrLst>
                    </dgm:if>
                    <dgm:else name="CaseForPlacingNodeBelowDividerRTL">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2TextContainer" refType="w" fact="0.83"/>
                        <dgm:constr type="l" for="ch" forName="L2TextContainer" refType="r" refFor="ch" refForName="DropPinPlaceHolder"/>
                        <dgm:constr type="b" for="ch" forName="L2TextContainer" refType="t" refFor="ch" refForName="DropPinPlaceHolder"/>
                        <dgm:constr type="t"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t" for="ch" forName="ConnectLine" refType="h" fact="0.5"/>
                        <dgm:constr type="b" for="ch" forName="ConnectLine" refType="t" refFor="ch" refForName="DropPinPlaceHolder"/>
                        <dgm:constr type="w" for="ch" forName="EmptyPlaceHolder" refType="w"/>
                        <dgm:constr type="h" for="ch" forName="EmptyPlaceHolder" refType="h" fact="0.5"/>
                        <dgm:constr type="t" for="ch" forName="EmptyPlaceHolder" refType="h" fact="0"/>
                      </dgm:constrLst>
                    </dgm:else>
                  </dgm:choose>
                </dgm:else>
              </dgm:choose>
              <dgm:layoutNode name="ConnectorPoint" styleLbl="lnNode1" moveWith="ConnectLine">
                <dgm:alg type="sp"/>
                <dgm:shape xmlns:r="http://schemas.openxmlformats.org/officeDocument/2006/relationships" type="ellipse" r:blip="" zOrderOff="10">
                  <dgm:adjLst/>
                  <dgm:extLst>
                    <a:ext uri="{B698B0E9-8C71-41B9-8309-B3DCBF30829C}">
                      <dgm1612:spPr xmlns:dgm1612="http://schemas.microsoft.com/office/drawing/2016/12/diagram">
                        <a:ln w="6350"/>
                      </dgm1612:spPr>
                    </a:ext>
                  </dgm:extLst>
                </dgm:shape>
                <dgm:presOf/>
                <dgm:constrLst>
                  <dgm:constr type="w" refType="h" op="equ"/>
                </dgm:constrLst>
              </dgm:layoutNode>
              <dgm:layoutNode name="DropPinPlaceHolder">
                <dgm:alg type="composite"/>
                <dgm:shape xmlns:r="http://schemas.openxmlformats.org/officeDocument/2006/relationships" r:blip="">
                  <dgm:adjLst/>
                </dgm:shape>
                <dgm:constrLst>
                  <dgm:constr type="w" for="ch" forName="DropPin" refType="w"/>
                  <dgm:constr type="h" for="ch" forName="DropPin" refType="h"/>
                  <dgm:constr type="ctrX" for="ch" forName="DropPin" refType="w" fact="0.5"/>
                  <dgm:constr type="ctrY" for="ch" forName="DropPin" refType="h" fact="0.5"/>
                  <dgm:constr type="w" for="ch" forName="Ellipse" refType="w" refFor="ch" refForName="DropPin" fact="0.55"/>
                  <dgm:constr type="h" for="ch" forName="Ellipse" refType="w" refFor="ch" refForName="DropPin" fact="0.55"/>
                  <dgm:constr type="ctrX" for="ch" forName="Ellipse" refType="ctrX" refFor="ch" refForName="DropPin"/>
                  <dgm:constr type="ctrY" for="ch" forName="Ellipse" refType="ctrY" refFor="ch" refForName="DropPin"/>
                </dgm:constrLst>
                <dgm:layoutNode name="DropPin" styleLbl="alignNode1">
                  <dgm:alg type="sp"/>
                  <dgm:choose name="CaseForPlacingTearDropAboveAndBelowDivider">
                    <dgm:if name="CaseForPlacingTearDropAboveDivider" axis="self" ptType="node" func="posOdd" op="equ" val="1">
                      <dgm:shape xmlns:r="http://schemas.openxmlformats.org/officeDocument/2006/relationships" rot="135" type="teardrop" r:blip="">
                        <dgm:adjLst>
                          <dgm:adj idx="1" val="1.15"/>
                        </dgm:adjLst>
                      </dgm:shape>
                    </dgm:if>
                    <dgm:else name="CaseForPlacingTearDropBelowDivider">
                      <dgm:shape xmlns:r="http://schemas.openxmlformats.org/officeDocument/2006/relationships" rot="-45" type="teardrop" r:blip="">
                        <dgm:adjLst>
                          <dgm:adj idx="1" val="1.15"/>
                        </dgm:adjLst>
                      </dgm:shape>
                    </dgm:else>
                  </dgm:choose>
                  <dgm:presOf/>
                  <dgm:constrLst/>
                </dgm:layoutNode>
                <dgm:layoutNode name="Ellipse" styleLbl="fgAcc1" moveWith="DropPin">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 styleLbl="revTx" moveWith="L1TextContainer">
                <dgm:varLst>
                  <dgm:bulletEnabled val="1"/>
                </dgm:varLst>
                <dgm:choose name="casesForTxtDirLogic">
                  <dgm:if name="Name77"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refType="primFontSz" fact="0.5"/>
                      <dgm:constr type="tMarg" refType="primFontSz" fact="0.5"/>
                      <dgm:constr type="bMarg" refType="primFontSz" fact="0.75"/>
                    </dgm:constrLst>
                  </dgm:if>
                  <dgm:else name="Name88">
                    <dgm:alg type="tx">
                      <dgm:param type="txAnchorVert" val="b"/>
                      <dgm:param type="parTxLTRAlign" val="l"/>
                      <dgm:param type="parTxRTLAlign" val="l"/>
                      <dgm:param type="txAnchorVertCh" val="b"/>
                      <dgm:param type="shpTxRTLAlignCh" val="l"/>
                      <dgm:param type="shpTxLTRAlignCh" val="l"/>
                    </dgm:alg>
                    <dgm:constrLst>
                      <dgm:constr type="lMarg"/>
                      <dgm:constr type="rMarg"/>
                      <dgm:constr type="tMarg" refType="primFontSz" fact="0.75"/>
                      <dgm:constr type="bMarg" refType="primFontSz" fact="0.5"/>
                    </dgm:constrLst>
                  </dgm:else>
                </dgm:choose>
                <dgm:shape xmlns:r="http://schemas.openxmlformats.org/officeDocument/2006/relationships" type="rect" r:blip="">
                  <dgm:adjLst/>
                </dgm:shape>
                <dgm:presOf axis="des" ptType="node"/>
                <dgm:ruleLst>
                  <dgm:rule type="primFontSz" val="11" fact="NaN" max="NaN"/>
                </dgm:ruleLst>
              </dgm:layoutNode>
              <dgm:layoutNode name="L1TextContainer"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refType="primFontSz" fact="0.5"/>
                  <dgm:constr type="tMarg"/>
                  <dgm:constr type="bMarg"/>
                </dgm:constrLst>
                <dgm:ruleLst>
                  <dgm:rule type="primFontSz" val="13"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w="12700">
                          <a:prstDash val="dash"/>
                        </a:ln>
                      </dgm1612:spPr>
                    </a:ext>
                  </dgm:ext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else>
      </dgm:choose>
    </dgm:layoutNode>
  </dgm:layoutNode>
  <dgm:extLst>
    <a:ext uri="{68A01E43-0DF5-4B5B-8FA6-DAF915123BFB}">
      <dgm1612:lstStyle xmlns:dgm1612="http://schemas.microsoft.com/office/drawing/2016/12/diagram">
        <a:lvl1pPr>
          <a:defRPr b="1"/>
        </a:lvl1pPr>
      </dgm1612:lstStyle>
    </a:ext>
  </dgm:extLst>
</dgm:layoutDef>
</file>

<file path=ppt/diagrams/layout6.xml><?xml version="1.0" encoding="utf-8"?>
<dgm:layoutDef xmlns:dgm="http://schemas.openxmlformats.org/drawingml/2006/diagram" xmlns:a="http://schemas.openxmlformats.org/drawingml/2006/main" uniqueId="urn:microsoft.com/office/officeart/2017/3/layout/DropPinTimeline">
  <dgm:title val="Drop Pin Timeline"/>
  <dgm:desc val="Use to show a list of events in chronological order. An invisible box next to the pin contains the date and the description is immediately below. It can display a medium amount of text and medium length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dgm:constr type="ctrY" for="ch" forName="divider" refType="h" fact="0.5"/>
      <dgm:constr type="l" for="ch" forName="divider"/>
      <dgm:constr type="w" for="ch" forName="nodes" refType="w"/>
      <dgm:constr type="h" for="ch" forName="nodes" refType="h" fact="0.8"/>
      <dgm:constr type="ctrY" for="ch" forName="nodes" refType="h" fact="0.5"/>
    </dgm:constrLst>
    <dgm:layoutNode name="divider" styleLbl="fgAcc1">
      <dgm:alg type="sp"/>
      <dgm:choose name="ArrowShape">
        <dgm:if name="ArrowShapeLTR" func="var" arg="dir" op="equ" val="norm">
          <dgm:shape xmlns:r="http://schemas.openxmlformats.org/officeDocument/2006/relationships" type="line" r:blip="" zOrderOff="-1">
            <dgm:adjLst/>
            <dgm:extLst>
              <a:ext uri="{B698B0E9-8C71-41B9-8309-B3DCBF30829C}">
                <dgm1612:spPr xmlns:dgm1612="http://schemas.microsoft.com/office/drawing/2016/12/diagram">
                  <a:ln w="19050">
                    <a:solidFill>
                      <a:srgbClr val="000000"/>
                    </a:solidFill>
                    <a:tailEnd type="triangle" w="lg" len="lg"/>
                  </a:ln>
                </dgm1612:spPr>
              </a:ext>
            </dgm:extLst>
          </dgm:shape>
        </dgm:if>
        <dgm:else name="ArrowShapeRTL">
          <dgm:shape xmlns:r="http://schemas.openxmlformats.org/officeDocument/2006/relationships" type="line" r:blip="" zOrderOff="-1">
            <dgm:adjLst/>
            <dgm:extLst>
              <a:ext uri="{B698B0E9-8C71-41B9-8309-B3DCBF30829C}">
                <dgm1612:spPr xmlns:dgm1612="http://schemas.microsoft.com/office/drawing/2016/12/diagram">
                  <a:ln>
                    <a:solidFill>
                      <a:srgbClr val="000000"/>
                    </a:solidFill>
                    <a:headEnd type="triangle" w="lg" len="lg"/>
                  </a:ln>
                </dgm1612:spPr>
              </a:ext>
            </dgm:extLst>
          </dgm:shape>
        </dgm:else>
      </dgm:choos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 type="primFontSz" for="des" forName="L1TextContainer1" val="20"/>
        <dgm:constr type="primFontSz" for="des" forName="L2TextContainer1" refType="primFontSz" refFor="des" refForName="L1TextContainer1" op="equ" fact="0.75"/>
        <dgm:constr type="w" for="ch" forName="composite1" refType="w"/>
        <dgm:constr type="h" for="ch" forName="composite1" refType="h"/>
        <dgm:constr type="w" for="ch" forName="spaceBetweenRectangles1" refType="w" refFor="ch" refForName="composite1" fact="0.28"/>
        <dgm:constr type="primFontSz" for="des" forName="L1TextContainer1" op="equ"/>
        <dgm:constr type="primFontSz" for="des" forName="L2TextContainer1" op="equ"/>
      </dgm:constrLst>
      <dgm:choose name="LayoutBasedOnCountOfNodes">
        <dgm:if name="LessThanOrEqualToTwoNodes" axis="ch" ptType="node" func="cnt" op="lte" val="2">
          <dgm:forEach name="nodesForEach1" axis="ch" ptType="node">
            <dgm:layoutNode name="composite1">
              <dgm:alg type="composite"/>
              <dgm:shape xmlns:r="http://schemas.openxmlformats.org/officeDocument/2006/relationships" r:blip="">
                <dgm:adjLst/>
              </dgm:shape>
              <dgm:choose name="CaseForLayoutDirection1">
                <dgm:if name="CaseForLayoutDirectionLTR1" func="var" arg="dir" op="equ" val="norm">
                  <dgm:choose name="CaseForPlacingNodesAboveAndBelowDividerLTR1">
                    <dgm:if name="CaseForPlacingNodeAboveDividerLTR1" axis="self" ptType="node" func="posOdd" op="equ" va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b" refFor="ch" refForName="DropPinPlaceHolder1"/>
                        <dgm:constr type="b"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dgm:constr type="w" for="ch" forName="EmptyPlaceHolder1" refType="w"/>
                        <dgm:constr type="h" for="ch" forName="EmptyPlaceHolder1" refType="h" fact="0.5"/>
                        <dgm:constr type="t" for="ch" forName="EmptyPlaceHolder1" refType="h" fact="0.5"/>
                      </dgm:constrLst>
                    </dgm:if>
                    <dgm:else name="CaseForPlacingNodeBelowDividerLTR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2TextContainer1" refType="w" fact="0.83"/>
                        <dgm:constr type="l" for="ch" forName="L2TextContainer1" refType="r" refFor="ch" refForName="DropPinPlaceHolder1"/>
                        <dgm:constr type="b" for="ch" forName="L2TextContainer1" refType="t" refFor="ch" refForName="DropPinPlaceHolder1"/>
                        <dgm:constr type="t"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t" for="ch" forName="ConnectLine1" refType="h" fact="0.5"/>
                        <dgm:constr type="b" for="ch" forName="ConnectLine1" refType="t" refFor="ch" refForName="DropPinPlaceHolder1"/>
                        <dgm:constr type="w" for="ch" forName="EmptyPlaceHolder1" refType="w"/>
                        <dgm:constr type="h" for="ch" forName="EmptyPlaceHolder1" refType="h" fact="0.5"/>
                        <dgm:constr type="t" for="ch" forName="EmptyPlaceHolder1" refType="h" fact="0"/>
                      </dgm:constrLst>
                    </dgm:else>
                  </dgm:choose>
                </dgm:if>
                <dgm:else name="CaseForLayoutDirectionRTL1">
                  <dgm:choose name="CaseForPlacingNodesAboveAndBelowDividerRTL1">
                    <dgm:if name="CaseForPlacingNodeAboveDividerRTL1" axis="self" ptType="node" func="posOdd" op="equ" va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b" refFor="ch" refForName="DropPinPlaceHolder1"/>
                        <dgm:constr type="b"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dgm:constr type="w" for="ch" forName="EmptyPlaceHolder1" refType="w"/>
                        <dgm:constr type="h" for="ch" forName="EmptyPlaceHolder1" refType="h" fact="0.5"/>
                        <dgm:constr type="t" for="ch" forName="EmptyPlaceHolder1" refType="h" fact="0.5"/>
                      </dgm:constrLst>
                    </dgm:if>
                    <dgm:else name="CaseForPlacingNodeBelowDividerRT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2TextContainer1" refType="w" fact="0.83"/>
                        <dgm:constr type="l" for="ch" forName="L2TextContainer1" refType="r" refFor="ch" refForName="DropPinPlaceHolder1"/>
                        <dgm:constr type="b" for="ch" forName="L2TextContainer1" refType="t" refFor="ch" refForName="DropPinPlaceHolder1"/>
                        <dgm:constr type="t"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t" for="ch" forName="ConnectLine1" refType="h" fact="0.5"/>
                        <dgm:constr type="b" for="ch" forName="ConnectLine1" refType="t" refFor="ch" refForName="DropPinPlaceHolder1"/>
                        <dgm:constr type="w" for="ch" forName="EmptyPlaceHolder1" refType="w"/>
                        <dgm:constr type="h" for="ch" forName="EmptyPlaceHolder1" refType="h" fact="0.5"/>
                        <dgm:constr type="t" for="ch" forName="EmptyPlaceHolder1" refType="h" fact="0"/>
                      </dgm:constrLst>
                    </dgm:else>
                  </dgm:choose>
                </dgm:else>
              </dgm:choose>
              <dgm:layoutNode name="ConnectorPoint1" styleLbl="lnNode1" moveWith="ConnectLine1">
                <dgm:alg type="sp"/>
                <dgm:shape xmlns:r="http://schemas.openxmlformats.org/officeDocument/2006/relationships" type="ellipse" r:blip="" zOrderOff="10">
                  <dgm:adjLst/>
                </dgm:shape>
                <dgm:presOf/>
                <dgm:constrLst>
                  <dgm:constr type="w" refType="h" op="equ"/>
                </dgm:constrLst>
              </dgm:layoutNode>
              <dgm:layoutNode name="DropPinPlaceHolder1">
                <dgm:alg type="composite"/>
                <dgm:shape xmlns:r="http://schemas.openxmlformats.org/officeDocument/2006/relationships" r:blip="">
                  <dgm:adjLst/>
                </dgm:shape>
                <dgm:constrLst>
                  <dgm:constr type="w" for="ch" forName="DropPin1" refType="w"/>
                  <dgm:constr type="h" for="ch" forName="DropPin1" refType="h"/>
                  <dgm:constr type="ctrX" for="ch" forName="DropPin1" refType="w" fact="0.5"/>
                  <dgm:constr type="ctrY" for="ch" forName="DropPin1" refType="h" fact="0.5"/>
                  <dgm:constr type="w" for="ch" forName="Ellipse1" refType="w" refFor="ch" refForName="DropPin1" fact="0.55"/>
                  <dgm:constr type="h" for="ch" forName="Ellipse1" refType="w" refFor="ch" refForName="DropPin1" fact="0.55"/>
                  <dgm:constr type="ctrX" for="ch" forName="Ellipse1" refType="ctrX" refFor="ch" refForName="DropPin1"/>
                  <dgm:constr type="ctrY" for="ch" forName="Ellipse1" refType="ctrY" refFor="ch" refForName="DropPin1"/>
                </dgm:constrLst>
                <dgm:layoutNode name="DropPin1" styleLbl="alignNode1">
                  <dgm:alg type="sp"/>
                  <dgm:choose name="CaseForPlacingTearDropAboveAndBelowDivider1">
                    <dgm:if name="CaseForPlacingTearDropAboveDivider1" axis="self" ptType="node" func="posOdd" op="equ" val="1">
                      <dgm:shape xmlns:r="http://schemas.openxmlformats.org/officeDocument/2006/relationships" rot="135" type="teardrop" r:blip="">
                        <dgm:adjLst>
                          <dgm:adj idx="1" val="1.15"/>
                        </dgm:adjLst>
                      </dgm:shape>
                    </dgm:if>
                    <dgm:else name="CaseForPlacingTearDropBelowDivider1">
                      <dgm:shape xmlns:r="http://schemas.openxmlformats.org/officeDocument/2006/relationships" rot="-45" type="teardrop" r:blip="">
                        <dgm:adjLst>
                          <dgm:adj idx="1" val="1.15"/>
                        </dgm:adjLst>
                      </dgm:shape>
                    </dgm:else>
                  </dgm:choose>
                  <dgm:presOf/>
                  <dgm:constrLst/>
                </dgm:layoutNode>
                <dgm:layoutNode name="Ellipse1" styleLbl="fgAcc1" moveWith="DropPin1">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1" styleLbl="revTx" moveWith="L1TextContainer">
                <dgm:varLst>
                  <dgm:bulletEnabled val="1"/>
                </dgm:varLst>
                <dgm:choose name="casesForTxtDirLogic1">
                  <dgm:if name="Name771"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refType="primFontSz" fact="0.5"/>
                      <dgm:constr type="bMarg" refType="primFontSz" fact="0.75"/>
                    </dgm:constrLst>
                  </dgm:if>
                  <dgm:else name="Name881">
                    <dgm:alg type="tx">
                      <dgm:param type="txAnchorVert" val="b"/>
                      <dgm:param type="parTxLTRAlign" val="l"/>
                      <dgm:param type="parTxRTLAlign" val="l"/>
                      <dgm:param type="txAnchorVertCh" val="b"/>
                      <dgm:param type="shpTxRTLAlignCh" val="l"/>
                      <dgm:param type="shpTxLTRAlignCh" val="l"/>
                    </dgm:alg>
                    <dgm:constrLst>
                      <dgm:constr type="lMarg"/>
                      <dgm:constr type="rMarg" refType="primFontSz" fact="0.5"/>
                      <dgm:constr type="tMarg" refType="primFontSz" fact="0.75"/>
                      <dgm:constr type="bMarg" refType="primFontSz" fact="0.5"/>
                    </dgm:constrLst>
                  </dgm:else>
                </dgm:choose>
                <dgm:shape xmlns:r="http://schemas.openxmlformats.org/officeDocument/2006/relationships" type="rect" r:blip="">
                  <dgm:adjLst/>
                </dgm:shape>
                <dgm:presOf axis="des" ptType="node"/>
                <dgm:ruleLst>
                  <dgm:rule type="primFontSz" val="11" fact="NaN" max="NaN"/>
                </dgm:ruleLst>
              </dgm:layoutNode>
              <dgm:layoutNode name="L1TextContainer1"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refType="primFontSz" fact="0.5"/>
                  <dgm:constr type="tMarg"/>
                  <dgm:constr type="bMarg"/>
                </dgm:constrLst>
                <dgm:ruleLst>
                  <dgm:rule type="primFontSz" val="13"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w="12700">
                          <a:prstDash val="dash"/>
                        </a:ln>
                      </dgm1612:spPr>
                    </a:ext>
                  </dgm:extLst>
                </dgm:shape>
                <dgm:presOf/>
                <dgm:constrLst/>
              </dgm:layoutNode>
              <dgm:layoutNode name="EmptyPlaceHolder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if>
        <dgm:else name="MoreThanTwoNodes">
          <dgm:forEach name="nodesForEach" axis="ch" ptType="node">
            <dgm:layoutNode name="composite">
              <dgm:alg type="composite"/>
              <dgm:shape xmlns:r="http://schemas.openxmlformats.org/officeDocument/2006/relationships" r:blip="">
                <dgm:adjLst/>
              </dgm:shape>
              <dgm:choose name="CaseForLayoutDirection">
                <dgm:if name="CaseForLayoutDirectionLTR" func="var" arg="dir" op="equ" val="norm">
                  <dgm:choose name="CaseForPlacingNodesAboveAndBelowDividerLTR">
                    <dgm:if name="CaseForPlacingNodeAboveDividerLTR" axis="self" ptType="node" func="posOdd" op="equ" val="1">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b" refFor="ch" refForName="DropPinPlaceHolder"/>
                        <dgm:constr type="b"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dgm:constr type="w" for="ch" forName="EmptyPlaceHolder" refType="w"/>
                        <dgm:constr type="h" for="ch" forName="EmptyPlaceHolder" refType="h" fact="0.5"/>
                        <dgm:constr type="t" for="ch" forName="EmptyPlaceHolder" refType="h" fact="0.5"/>
                      </dgm:constrLst>
                    </dgm:if>
                    <dgm:else name="CaseForPlacingNodeBelowDividerLTR">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2TextContainer" refType="w" fact="0.83"/>
                        <dgm:constr type="l" for="ch" forName="L2TextContainer" refType="r" refFor="ch" refForName="DropPinPlaceHolder"/>
                        <dgm:constr type="b" for="ch" forName="L2TextContainer" refType="t" refFor="ch" refForName="DropPinPlaceHolder"/>
                        <dgm:constr type="t"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t" for="ch" forName="ConnectLine" refType="h" fact="0.5"/>
                        <dgm:constr type="b" for="ch" forName="ConnectLine" refType="t" refFor="ch" refForName="DropPinPlaceHolder"/>
                        <dgm:constr type="w" for="ch" forName="EmptyPlaceHolder" refType="w"/>
                        <dgm:constr type="h" for="ch" forName="EmptyPlaceHolder" refType="h" fact="0.5"/>
                        <dgm:constr type="t" for="ch" forName="EmptyPlaceHolder" refType="h" fact="0"/>
                      </dgm:constrLst>
                    </dgm:else>
                  </dgm:choose>
                </dgm:if>
                <dgm:else name="CaseForLayoutDirectionRTL">
                  <dgm:choose name="CaseForPlacingNodesAboveAndBelowDividerRTL">
                    <dgm:if name="CaseForPlacingNodeAboveDividerRTL" axis="self" ptType="node" func="posOdd" op="equ" val="1">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b" refFor="ch" refForName="DropPinPlaceHolder"/>
                        <dgm:constr type="b"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dgm:constr type="w" for="ch" forName="EmptyPlaceHolder" refType="w"/>
                        <dgm:constr type="h" for="ch" forName="EmptyPlaceHolder" refType="h" fact="0.5"/>
                        <dgm:constr type="t" for="ch" forName="EmptyPlaceHolder" refType="h" fact="0.5"/>
                      </dgm:constrLst>
                    </dgm:if>
                    <dgm:else name="CaseForPlacingNodeBelowDividerRTL">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2TextContainer" refType="w" fact="0.83"/>
                        <dgm:constr type="l" for="ch" forName="L2TextContainer" refType="r" refFor="ch" refForName="DropPinPlaceHolder"/>
                        <dgm:constr type="b" for="ch" forName="L2TextContainer" refType="t" refFor="ch" refForName="DropPinPlaceHolder"/>
                        <dgm:constr type="t"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t" for="ch" forName="ConnectLine" refType="h" fact="0.5"/>
                        <dgm:constr type="b" for="ch" forName="ConnectLine" refType="t" refFor="ch" refForName="DropPinPlaceHolder"/>
                        <dgm:constr type="w" for="ch" forName="EmptyPlaceHolder" refType="w"/>
                        <dgm:constr type="h" for="ch" forName="EmptyPlaceHolder" refType="h" fact="0.5"/>
                        <dgm:constr type="t" for="ch" forName="EmptyPlaceHolder" refType="h" fact="0"/>
                      </dgm:constrLst>
                    </dgm:else>
                  </dgm:choose>
                </dgm:else>
              </dgm:choose>
              <dgm:layoutNode name="ConnectorPoint" styleLbl="lnNode1" moveWith="ConnectLine">
                <dgm:alg type="sp"/>
                <dgm:shape xmlns:r="http://schemas.openxmlformats.org/officeDocument/2006/relationships" type="ellipse" r:blip="" zOrderOff="10">
                  <dgm:adjLst/>
                  <dgm:extLst>
                    <a:ext uri="{B698B0E9-8C71-41B9-8309-B3DCBF30829C}">
                      <dgm1612:spPr xmlns:dgm1612="http://schemas.microsoft.com/office/drawing/2016/12/diagram">
                        <a:ln w="6350"/>
                      </dgm1612:spPr>
                    </a:ext>
                  </dgm:extLst>
                </dgm:shape>
                <dgm:presOf/>
                <dgm:constrLst>
                  <dgm:constr type="w" refType="h" op="equ"/>
                </dgm:constrLst>
              </dgm:layoutNode>
              <dgm:layoutNode name="DropPinPlaceHolder">
                <dgm:alg type="composite"/>
                <dgm:shape xmlns:r="http://schemas.openxmlformats.org/officeDocument/2006/relationships" r:blip="">
                  <dgm:adjLst/>
                </dgm:shape>
                <dgm:constrLst>
                  <dgm:constr type="w" for="ch" forName="DropPin" refType="w"/>
                  <dgm:constr type="h" for="ch" forName="DropPin" refType="h"/>
                  <dgm:constr type="ctrX" for="ch" forName="DropPin" refType="w" fact="0.5"/>
                  <dgm:constr type="ctrY" for="ch" forName="DropPin" refType="h" fact="0.5"/>
                  <dgm:constr type="w" for="ch" forName="Ellipse" refType="w" refFor="ch" refForName="DropPin" fact="0.55"/>
                  <dgm:constr type="h" for="ch" forName="Ellipse" refType="w" refFor="ch" refForName="DropPin" fact="0.55"/>
                  <dgm:constr type="ctrX" for="ch" forName="Ellipse" refType="ctrX" refFor="ch" refForName="DropPin"/>
                  <dgm:constr type="ctrY" for="ch" forName="Ellipse" refType="ctrY" refFor="ch" refForName="DropPin"/>
                </dgm:constrLst>
                <dgm:layoutNode name="DropPin" styleLbl="alignNode1">
                  <dgm:alg type="sp"/>
                  <dgm:choose name="CaseForPlacingTearDropAboveAndBelowDivider">
                    <dgm:if name="CaseForPlacingTearDropAboveDivider" axis="self" ptType="node" func="posOdd" op="equ" val="1">
                      <dgm:shape xmlns:r="http://schemas.openxmlformats.org/officeDocument/2006/relationships" rot="135" type="teardrop" r:blip="">
                        <dgm:adjLst>
                          <dgm:adj idx="1" val="1.15"/>
                        </dgm:adjLst>
                      </dgm:shape>
                    </dgm:if>
                    <dgm:else name="CaseForPlacingTearDropBelowDivider">
                      <dgm:shape xmlns:r="http://schemas.openxmlformats.org/officeDocument/2006/relationships" rot="-45" type="teardrop" r:blip="">
                        <dgm:adjLst>
                          <dgm:adj idx="1" val="1.15"/>
                        </dgm:adjLst>
                      </dgm:shape>
                    </dgm:else>
                  </dgm:choose>
                  <dgm:presOf/>
                  <dgm:constrLst/>
                </dgm:layoutNode>
                <dgm:layoutNode name="Ellipse" styleLbl="fgAcc1" moveWith="DropPin">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 styleLbl="revTx" moveWith="L1TextContainer">
                <dgm:varLst>
                  <dgm:bulletEnabled val="1"/>
                </dgm:varLst>
                <dgm:choose name="casesForTxtDirLogic">
                  <dgm:if name="Name77"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refType="primFontSz" fact="0.5"/>
                      <dgm:constr type="tMarg" refType="primFontSz" fact="0.5"/>
                      <dgm:constr type="bMarg" refType="primFontSz" fact="0.75"/>
                    </dgm:constrLst>
                  </dgm:if>
                  <dgm:else name="Name88">
                    <dgm:alg type="tx">
                      <dgm:param type="txAnchorVert" val="b"/>
                      <dgm:param type="parTxLTRAlign" val="l"/>
                      <dgm:param type="parTxRTLAlign" val="l"/>
                      <dgm:param type="txAnchorVertCh" val="b"/>
                      <dgm:param type="shpTxRTLAlignCh" val="l"/>
                      <dgm:param type="shpTxLTRAlignCh" val="l"/>
                    </dgm:alg>
                    <dgm:constrLst>
                      <dgm:constr type="lMarg"/>
                      <dgm:constr type="rMarg"/>
                      <dgm:constr type="tMarg" refType="primFontSz" fact="0.75"/>
                      <dgm:constr type="bMarg" refType="primFontSz" fact="0.5"/>
                    </dgm:constrLst>
                  </dgm:else>
                </dgm:choose>
                <dgm:shape xmlns:r="http://schemas.openxmlformats.org/officeDocument/2006/relationships" type="rect" r:blip="">
                  <dgm:adjLst/>
                </dgm:shape>
                <dgm:presOf axis="des" ptType="node"/>
                <dgm:ruleLst>
                  <dgm:rule type="primFontSz" val="11" fact="NaN" max="NaN"/>
                </dgm:ruleLst>
              </dgm:layoutNode>
              <dgm:layoutNode name="L1TextContainer"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refType="primFontSz" fact="0.5"/>
                  <dgm:constr type="tMarg"/>
                  <dgm:constr type="bMarg"/>
                </dgm:constrLst>
                <dgm:ruleLst>
                  <dgm:rule type="primFontSz" val="13"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w="12700">
                          <a:prstDash val="dash"/>
                        </a:ln>
                      </dgm1612:spPr>
                    </a:ext>
                  </dgm:ext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else>
      </dgm:choose>
    </dgm:layoutNode>
  </dgm:layoutNode>
  <dgm:extLst>
    <a:ext uri="{68A01E43-0DF5-4B5B-8FA6-DAF915123BFB}">
      <dgm1612:lstStyle xmlns:dgm1612="http://schemas.microsoft.com/office/drawing/2016/12/diagram">
        <a:lvl1pPr>
          <a:defRPr b="1"/>
        </a:lvl1pPr>
      </dgm1612:lstStyle>
    </a:ext>
  </dgm:extLst>
</dgm:layoutDef>
</file>

<file path=ppt/diagrams/layout7.xml><?xml version="1.0" encoding="utf-8"?>
<dgm:layoutDef xmlns:dgm="http://schemas.openxmlformats.org/drawingml/2006/diagram" xmlns:a="http://schemas.openxmlformats.org/drawingml/2006/main" uniqueId="urn:microsoft.com/office/officeart/2017/3/layout/DropPinTimeline">
  <dgm:title val="Drop Pin Timeline"/>
  <dgm:desc val="Use to show a list of events in chronological order. An invisible box next to the pin contains the date and the description is immediately below. It can display a medium amount of text and medium length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dgm:constr type="ctrY" for="ch" forName="divider" refType="h" fact="0.5"/>
      <dgm:constr type="l" for="ch" forName="divider"/>
      <dgm:constr type="w" for="ch" forName="nodes" refType="w"/>
      <dgm:constr type="h" for="ch" forName="nodes" refType="h" fact="0.8"/>
      <dgm:constr type="ctrY" for="ch" forName="nodes" refType="h" fact="0.5"/>
    </dgm:constrLst>
    <dgm:layoutNode name="divider" styleLbl="fgAcc1">
      <dgm:alg type="sp"/>
      <dgm:choose name="ArrowShape">
        <dgm:if name="ArrowShapeLTR" func="var" arg="dir" op="equ" val="norm">
          <dgm:shape xmlns:r="http://schemas.openxmlformats.org/officeDocument/2006/relationships" type="line" r:blip="" zOrderOff="-1">
            <dgm:adjLst/>
            <dgm:extLst>
              <a:ext uri="{B698B0E9-8C71-41B9-8309-B3DCBF30829C}">
                <dgm1612:spPr xmlns:dgm1612="http://schemas.microsoft.com/office/drawing/2016/12/diagram">
                  <a:ln w="19050">
                    <a:solidFill>
                      <a:srgbClr val="000000"/>
                    </a:solidFill>
                    <a:tailEnd type="triangle" w="lg" len="lg"/>
                  </a:ln>
                </dgm1612:spPr>
              </a:ext>
            </dgm:extLst>
          </dgm:shape>
        </dgm:if>
        <dgm:else name="ArrowShapeRTL">
          <dgm:shape xmlns:r="http://schemas.openxmlformats.org/officeDocument/2006/relationships" type="line" r:blip="" zOrderOff="-1">
            <dgm:adjLst/>
            <dgm:extLst>
              <a:ext uri="{B698B0E9-8C71-41B9-8309-B3DCBF30829C}">
                <dgm1612:spPr xmlns:dgm1612="http://schemas.microsoft.com/office/drawing/2016/12/diagram">
                  <a:ln>
                    <a:solidFill>
                      <a:srgbClr val="000000"/>
                    </a:solidFill>
                    <a:headEnd type="triangle" w="lg" len="lg"/>
                  </a:ln>
                </dgm1612:spPr>
              </a:ext>
            </dgm:extLst>
          </dgm:shape>
        </dgm:else>
      </dgm:choos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 type="primFontSz" for="des" forName="L1TextContainer1" val="20"/>
        <dgm:constr type="primFontSz" for="des" forName="L2TextContainer1" refType="primFontSz" refFor="des" refForName="L1TextContainer1" op="equ" fact="0.75"/>
        <dgm:constr type="w" for="ch" forName="composite1" refType="w"/>
        <dgm:constr type="h" for="ch" forName="composite1" refType="h"/>
        <dgm:constr type="w" for="ch" forName="spaceBetweenRectangles1" refType="w" refFor="ch" refForName="composite1" fact="0.28"/>
        <dgm:constr type="primFontSz" for="des" forName="L1TextContainer1" op="equ"/>
        <dgm:constr type="primFontSz" for="des" forName="L2TextContainer1" op="equ"/>
      </dgm:constrLst>
      <dgm:choose name="LayoutBasedOnCountOfNodes">
        <dgm:if name="LessThanOrEqualToTwoNodes" axis="ch" ptType="node" func="cnt" op="lte" val="2">
          <dgm:forEach name="nodesForEach1" axis="ch" ptType="node">
            <dgm:layoutNode name="composite1">
              <dgm:alg type="composite"/>
              <dgm:shape xmlns:r="http://schemas.openxmlformats.org/officeDocument/2006/relationships" r:blip="">
                <dgm:adjLst/>
              </dgm:shape>
              <dgm:choose name="CaseForLayoutDirection1">
                <dgm:if name="CaseForLayoutDirectionLTR1" func="var" arg="dir" op="equ" val="norm">
                  <dgm:choose name="CaseForPlacingNodesAboveAndBelowDividerLTR1">
                    <dgm:if name="CaseForPlacingNodeAboveDividerLTR1" axis="self" ptType="node" func="posOdd" op="equ" va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b" refFor="ch" refForName="DropPinPlaceHolder1"/>
                        <dgm:constr type="b"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dgm:constr type="w" for="ch" forName="EmptyPlaceHolder1" refType="w"/>
                        <dgm:constr type="h" for="ch" forName="EmptyPlaceHolder1" refType="h" fact="0.5"/>
                        <dgm:constr type="t" for="ch" forName="EmptyPlaceHolder1" refType="h" fact="0.5"/>
                      </dgm:constrLst>
                    </dgm:if>
                    <dgm:else name="CaseForPlacingNodeBelowDividerLTR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2TextContainer1" refType="w" fact="0.83"/>
                        <dgm:constr type="l" for="ch" forName="L2TextContainer1" refType="r" refFor="ch" refForName="DropPinPlaceHolder1"/>
                        <dgm:constr type="b" for="ch" forName="L2TextContainer1" refType="t" refFor="ch" refForName="DropPinPlaceHolder1"/>
                        <dgm:constr type="t"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t" for="ch" forName="ConnectLine1" refType="h" fact="0.5"/>
                        <dgm:constr type="b" for="ch" forName="ConnectLine1" refType="t" refFor="ch" refForName="DropPinPlaceHolder1"/>
                        <dgm:constr type="w" for="ch" forName="EmptyPlaceHolder1" refType="w"/>
                        <dgm:constr type="h" for="ch" forName="EmptyPlaceHolder1" refType="h" fact="0.5"/>
                        <dgm:constr type="t" for="ch" forName="EmptyPlaceHolder1" refType="h" fact="0"/>
                      </dgm:constrLst>
                    </dgm:else>
                  </dgm:choose>
                </dgm:if>
                <dgm:else name="CaseForLayoutDirectionRTL1">
                  <dgm:choose name="CaseForPlacingNodesAboveAndBelowDividerRTL1">
                    <dgm:if name="CaseForPlacingNodeAboveDividerRTL1" axis="self" ptType="node" func="posOdd" op="equ" va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b" refFor="ch" refForName="DropPinPlaceHolder1"/>
                        <dgm:constr type="b"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dgm:constr type="w" for="ch" forName="EmptyPlaceHolder1" refType="w"/>
                        <dgm:constr type="h" for="ch" forName="EmptyPlaceHolder1" refType="h" fact="0.5"/>
                        <dgm:constr type="t" for="ch" forName="EmptyPlaceHolder1" refType="h" fact="0.5"/>
                      </dgm:constrLst>
                    </dgm:if>
                    <dgm:else name="CaseForPlacingNodeBelowDividerRT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2TextContainer1" refType="w" fact="0.83"/>
                        <dgm:constr type="l" for="ch" forName="L2TextContainer1" refType="r" refFor="ch" refForName="DropPinPlaceHolder1"/>
                        <dgm:constr type="b" for="ch" forName="L2TextContainer1" refType="t" refFor="ch" refForName="DropPinPlaceHolder1"/>
                        <dgm:constr type="t"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t" for="ch" forName="ConnectLine1" refType="h" fact="0.5"/>
                        <dgm:constr type="b" for="ch" forName="ConnectLine1" refType="t" refFor="ch" refForName="DropPinPlaceHolder1"/>
                        <dgm:constr type="w" for="ch" forName="EmptyPlaceHolder1" refType="w"/>
                        <dgm:constr type="h" for="ch" forName="EmptyPlaceHolder1" refType="h" fact="0.5"/>
                        <dgm:constr type="t" for="ch" forName="EmptyPlaceHolder1" refType="h" fact="0"/>
                      </dgm:constrLst>
                    </dgm:else>
                  </dgm:choose>
                </dgm:else>
              </dgm:choose>
              <dgm:layoutNode name="ConnectorPoint1" styleLbl="lnNode1" moveWith="ConnectLine1">
                <dgm:alg type="sp"/>
                <dgm:shape xmlns:r="http://schemas.openxmlformats.org/officeDocument/2006/relationships" type="ellipse" r:blip="" zOrderOff="10">
                  <dgm:adjLst/>
                </dgm:shape>
                <dgm:presOf/>
                <dgm:constrLst>
                  <dgm:constr type="w" refType="h" op="equ"/>
                </dgm:constrLst>
              </dgm:layoutNode>
              <dgm:layoutNode name="DropPinPlaceHolder1">
                <dgm:alg type="composite"/>
                <dgm:shape xmlns:r="http://schemas.openxmlformats.org/officeDocument/2006/relationships" r:blip="">
                  <dgm:adjLst/>
                </dgm:shape>
                <dgm:constrLst>
                  <dgm:constr type="w" for="ch" forName="DropPin1" refType="w"/>
                  <dgm:constr type="h" for="ch" forName="DropPin1" refType="h"/>
                  <dgm:constr type="ctrX" for="ch" forName="DropPin1" refType="w" fact="0.5"/>
                  <dgm:constr type="ctrY" for="ch" forName="DropPin1" refType="h" fact="0.5"/>
                  <dgm:constr type="w" for="ch" forName="Ellipse1" refType="w" refFor="ch" refForName="DropPin1" fact="0.55"/>
                  <dgm:constr type="h" for="ch" forName="Ellipse1" refType="w" refFor="ch" refForName="DropPin1" fact="0.55"/>
                  <dgm:constr type="ctrX" for="ch" forName="Ellipse1" refType="ctrX" refFor="ch" refForName="DropPin1"/>
                  <dgm:constr type="ctrY" for="ch" forName="Ellipse1" refType="ctrY" refFor="ch" refForName="DropPin1"/>
                </dgm:constrLst>
                <dgm:layoutNode name="DropPin1" styleLbl="alignNode1">
                  <dgm:alg type="sp"/>
                  <dgm:choose name="CaseForPlacingTearDropAboveAndBelowDivider1">
                    <dgm:if name="CaseForPlacingTearDropAboveDivider1" axis="self" ptType="node" func="posOdd" op="equ" val="1">
                      <dgm:shape xmlns:r="http://schemas.openxmlformats.org/officeDocument/2006/relationships" rot="135" type="teardrop" r:blip="">
                        <dgm:adjLst>
                          <dgm:adj idx="1" val="1.15"/>
                        </dgm:adjLst>
                      </dgm:shape>
                    </dgm:if>
                    <dgm:else name="CaseForPlacingTearDropBelowDivider1">
                      <dgm:shape xmlns:r="http://schemas.openxmlformats.org/officeDocument/2006/relationships" rot="-45" type="teardrop" r:blip="">
                        <dgm:adjLst>
                          <dgm:adj idx="1" val="1.15"/>
                        </dgm:adjLst>
                      </dgm:shape>
                    </dgm:else>
                  </dgm:choose>
                  <dgm:presOf/>
                  <dgm:constrLst/>
                </dgm:layoutNode>
                <dgm:layoutNode name="Ellipse1" styleLbl="fgAcc1" moveWith="DropPin1">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1" styleLbl="revTx" moveWith="L1TextContainer">
                <dgm:varLst>
                  <dgm:bulletEnabled val="1"/>
                </dgm:varLst>
                <dgm:choose name="casesForTxtDirLogic1">
                  <dgm:if name="Name771"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refType="primFontSz" fact="0.5"/>
                      <dgm:constr type="bMarg" refType="primFontSz" fact="0.75"/>
                    </dgm:constrLst>
                  </dgm:if>
                  <dgm:else name="Name881">
                    <dgm:alg type="tx">
                      <dgm:param type="txAnchorVert" val="b"/>
                      <dgm:param type="parTxLTRAlign" val="l"/>
                      <dgm:param type="parTxRTLAlign" val="l"/>
                      <dgm:param type="txAnchorVertCh" val="b"/>
                      <dgm:param type="shpTxRTLAlignCh" val="l"/>
                      <dgm:param type="shpTxLTRAlignCh" val="l"/>
                    </dgm:alg>
                    <dgm:constrLst>
                      <dgm:constr type="lMarg"/>
                      <dgm:constr type="rMarg" refType="primFontSz" fact="0.5"/>
                      <dgm:constr type="tMarg" refType="primFontSz" fact="0.75"/>
                      <dgm:constr type="bMarg" refType="primFontSz" fact="0.5"/>
                    </dgm:constrLst>
                  </dgm:else>
                </dgm:choose>
                <dgm:shape xmlns:r="http://schemas.openxmlformats.org/officeDocument/2006/relationships" type="rect" r:blip="">
                  <dgm:adjLst/>
                </dgm:shape>
                <dgm:presOf axis="des" ptType="node"/>
                <dgm:ruleLst>
                  <dgm:rule type="primFontSz" val="11" fact="NaN" max="NaN"/>
                </dgm:ruleLst>
              </dgm:layoutNode>
              <dgm:layoutNode name="L1TextContainer1"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refType="primFontSz" fact="0.5"/>
                  <dgm:constr type="tMarg"/>
                  <dgm:constr type="bMarg"/>
                </dgm:constrLst>
                <dgm:ruleLst>
                  <dgm:rule type="primFontSz" val="13"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w="12700">
                          <a:prstDash val="dash"/>
                        </a:ln>
                      </dgm1612:spPr>
                    </a:ext>
                  </dgm:extLst>
                </dgm:shape>
                <dgm:presOf/>
                <dgm:constrLst/>
              </dgm:layoutNode>
              <dgm:layoutNode name="EmptyPlaceHolder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if>
        <dgm:else name="MoreThanTwoNodes">
          <dgm:forEach name="nodesForEach" axis="ch" ptType="node">
            <dgm:layoutNode name="composite">
              <dgm:alg type="composite"/>
              <dgm:shape xmlns:r="http://schemas.openxmlformats.org/officeDocument/2006/relationships" r:blip="">
                <dgm:adjLst/>
              </dgm:shape>
              <dgm:choose name="CaseForLayoutDirection">
                <dgm:if name="CaseForLayoutDirectionLTR" func="var" arg="dir" op="equ" val="norm">
                  <dgm:choose name="CaseForPlacingNodesAboveAndBelowDividerLTR">
                    <dgm:if name="CaseForPlacingNodeAboveDividerLTR" axis="self" ptType="node" func="posOdd" op="equ" val="1">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b" refFor="ch" refForName="DropPinPlaceHolder"/>
                        <dgm:constr type="b"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dgm:constr type="w" for="ch" forName="EmptyPlaceHolder" refType="w"/>
                        <dgm:constr type="h" for="ch" forName="EmptyPlaceHolder" refType="h" fact="0.5"/>
                        <dgm:constr type="t" for="ch" forName="EmptyPlaceHolder" refType="h" fact="0.5"/>
                      </dgm:constrLst>
                    </dgm:if>
                    <dgm:else name="CaseForPlacingNodeBelowDividerLTR">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2TextContainer" refType="w" fact="0.83"/>
                        <dgm:constr type="l" for="ch" forName="L2TextContainer" refType="r" refFor="ch" refForName="DropPinPlaceHolder"/>
                        <dgm:constr type="b" for="ch" forName="L2TextContainer" refType="t" refFor="ch" refForName="DropPinPlaceHolder"/>
                        <dgm:constr type="t"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t" for="ch" forName="ConnectLine" refType="h" fact="0.5"/>
                        <dgm:constr type="b" for="ch" forName="ConnectLine" refType="t" refFor="ch" refForName="DropPinPlaceHolder"/>
                        <dgm:constr type="w" for="ch" forName="EmptyPlaceHolder" refType="w"/>
                        <dgm:constr type="h" for="ch" forName="EmptyPlaceHolder" refType="h" fact="0.5"/>
                        <dgm:constr type="t" for="ch" forName="EmptyPlaceHolder" refType="h" fact="0"/>
                      </dgm:constrLst>
                    </dgm:else>
                  </dgm:choose>
                </dgm:if>
                <dgm:else name="CaseForLayoutDirectionRTL">
                  <dgm:choose name="CaseForPlacingNodesAboveAndBelowDividerRTL">
                    <dgm:if name="CaseForPlacingNodeAboveDividerRTL" axis="self" ptType="node" func="posOdd" op="equ" val="1">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b" refFor="ch" refForName="DropPinPlaceHolder"/>
                        <dgm:constr type="b"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dgm:constr type="w" for="ch" forName="EmptyPlaceHolder" refType="w"/>
                        <dgm:constr type="h" for="ch" forName="EmptyPlaceHolder" refType="h" fact="0.5"/>
                        <dgm:constr type="t" for="ch" forName="EmptyPlaceHolder" refType="h" fact="0.5"/>
                      </dgm:constrLst>
                    </dgm:if>
                    <dgm:else name="CaseForPlacingNodeBelowDividerRTL">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2TextContainer" refType="w" fact="0.83"/>
                        <dgm:constr type="l" for="ch" forName="L2TextContainer" refType="r" refFor="ch" refForName="DropPinPlaceHolder"/>
                        <dgm:constr type="b" for="ch" forName="L2TextContainer" refType="t" refFor="ch" refForName="DropPinPlaceHolder"/>
                        <dgm:constr type="t"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t" for="ch" forName="ConnectLine" refType="h" fact="0.5"/>
                        <dgm:constr type="b" for="ch" forName="ConnectLine" refType="t" refFor="ch" refForName="DropPinPlaceHolder"/>
                        <dgm:constr type="w" for="ch" forName="EmptyPlaceHolder" refType="w"/>
                        <dgm:constr type="h" for="ch" forName="EmptyPlaceHolder" refType="h" fact="0.5"/>
                        <dgm:constr type="t" for="ch" forName="EmptyPlaceHolder" refType="h" fact="0"/>
                      </dgm:constrLst>
                    </dgm:else>
                  </dgm:choose>
                </dgm:else>
              </dgm:choose>
              <dgm:layoutNode name="ConnectorPoint" styleLbl="lnNode1" moveWith="ConnectLine">
                <dgm:alg type="sp"/>
                <dgm:shape xmlns:r="http://schemas.openxmlformats.org/officeDocument/2006/relationships" type="ellipse" r:blip="" zOrderOff="10">
                  <dgm:adjLst/>
                  <dgm:extLst>
                    <a:ext uri="{B698B0E9-8C71-41B9-8309-B3DCBF30829C}">
                      <dgm1612:spPr xmlns:dgm1612="http://schemas.microsoft.com/office/drawing/2016/12/diagram">
                        <a:ln w="6350"/>
                      </dgm1612:spPr>
                    </a:ext>
                  </dgm:extLst>
                </dgm:shape>
                <dgm:presOf/>
                <dgm:constrLst>
                  <dgm:constr type="w" refType="h" op="equ"/>
                </dgm:constrLst>
              </dgm:layoutNode>
              <dgm:layoutNode name="DropPinPlaceHolder">
                <dgm:alg type="composite"/>
                <dgm:shape xmlns:r="http://schemas.openxmlformats.org/officeDocument/2006/relationships" r:blip="">
                  <dgm:adjLst/>
                </dgm:shape>
                <dgm:constrLst>
                  <dgm:constr type="w" for="ch" forName="DropPin" refType="w"/>
                  <dgm:constr type="h" for="ch" forName="DropPin" refType="h"/>
                  <dgm:constr type="ctrX" for="ch" forName="DropPin" refType="w" fact="0.5"/>
                  <dgm:constr type="ctrY" for="ch" forName="DropPin" refType="h" fact="0.5"/>
                  <dgm:constr type="w" for="ch" forName="Ellipse" refType="w" refFor="ch" refForName="DropPin" fact="0.55"/>
                  <dgm:constr type="h" for="ch" forName="Ellipse" refType="w" refFor="ch" refForName="DropPin" fact="0.55"/>
                  <dgm:constr type="ctrX" for="ch" forName="Ellipse" refType="ctrX" refFor="ch" refForName="DropPin"/>
                  <dgm:constr type="ctrY" for="ch" forName="Ellipse" refType="ctrY" refFor="ch" refForName="DropPin"/>
                </dgm:constrLst>
                <dgm:layoutNode name="DropPin" styleLbl="alignNode1">
                  <dgm:alg type="sp"/>
                  <dgm:choose name="CaseForPlacingTearDropAboveAndBelowDivider">
                    <dgm:if name="CaseForPlacingTearDropAboveDivider" axis="self" ptType="node" func="posOdd" op="equ" val="1">
                      <dgm:shape xmlns:r="http://schemas.openxmlformats.org/officeDocument/2006/relationships" rot="135" type="teardrop" r:blip="">
                        <dgm:adjLst>
                          <dgm:adj idx="1" val="1.15"/>
                        </dgm:adjLst>
                      </dgm:shape>
                    </dgm:if>
                    <dgm:else name="CaseForPlacingTearDropBelowDivider">
                      <dgm:shape xmlns:r="http://schemas.openxmlformats.org/officeDocument/2006/relationships" rot="-45" type="teardrop" r:blip="">
                        <dgm:adjLst>
                          <dgm:adj idx="1" val="1.15"/>
                        </dgm:adjLst>
                      </dgm:shape>
                    </dgm:else>
                  </dgm:choose>
                  <dgm:presOf/>
                  <dgm:constrLst/>
                </dgm:layoutNode>
                <dgm:layoutNode name="Ellipse" styleLbl="fgAcc1" moveWith="DropPin">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 styleLbl="revTx" moveWith="L1TextContainer">
                <dgm:varLst>
                  <dgm:bulletEnabled val="1"/>
                </dgm:varLst>
                <dgm:choose name="casesForTxtDirLogic">
                  <dgm:if name="Name77"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refType="primFontSz" fact="0.5"/>
                      <dgm:constr type="tMarg" refType="primFontSz" fact="0.5"/>
                      <dgm:constr type="bMarg" refType="primFontSz" fact="0.75"/>
                    </dgm:constrLst>
                  </dgm:if>
                  <dgm:else name="Name88">
                    <dgm:alg type="tx">
                      <dgm:param type="txAnchorVert" val="b"/>
                      <dgm:param type="parTxLTRAlign" val="l"/>
                      <dgm:param type="parTxRTLAlign" val="l"/>
                      <dgm:param type="txAnchorVertCh" val="b"/>
                      <dgm:param type="shpTxRTLAlignCh" val="l"/>
                      <dgm:param type="shpTxLTRAlignCh" val="l"/>
                    </dgm:alg>
                    <dgm:constrLst>
                      <dgm:constr type="lMarg"/>
                      <dgm:constr type="rMarg"/>
                      <dgm:constr type="tMarg" refType="primFontSz" fact="0.75"/>
                      <dgm:constr type="bMarg" refType="primFontSz" fact="0.5"/>
                    </dgm:constrLst>
                  </dgm:else>
                </dgm:choose>
                <dgm:shape xmlns:r="http://schemas.openxmlformats.org/officeDocument/2006/relationships" type="rect" r:blip="">
                  <dgm:adjLst/>
                </dgm:shape>
                <dgm:presOf axis="des" ptType="node"/>
                <dgm:ruleLst>
                  <dgm:rule type="primFontSz" val="11" fact="NaN" max="NaN"/>
                </dgm:ruleLst>
              </dgm:layoutNode>
              <dgm:layoutNode name="L1TextContainer"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refType="primFontSz" fact="0.5"/>
                  <dgm:constr type="tMarg"/>
                  <dgm:constr type="bMarg"/>
                </dgm:constrLst>
                <dgm:ruleLst>
                  <dgm:rule type="primFontSz" val="13"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w="12700">
                          <a:prstDash val="dash"/>
                        </a:ln>
                      </dgm1612:spPr>
                    </a:ext>
                  </dgm:ext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else>
      </dgm:choose>
    </dgm:layoutNode>
  </dgm:layoutNode>
  <dgm:extLst>
    <a:ext uri="{68A01E43-0DF5-4B5B-8FA6-DAF915123BFB}">
      <dgm1612:lstStyle xmlns:dgm1612="http://schemas.microsoft.com/office/drawing/2016/12/diagram">
        <a:lvl1pPr>
          <a:defRPr b="1"/>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C9FC2C6-C42F-E643-A82D-E83C10742CDF}" type="datetimeFigureOut">
              <a:rPr lang="en-US" smtClean="0"/>
              <a:t>3/6/2023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CFB6B3-0C36-4D4B-8CE4-3D6616DE806A}" type="slidenum">
              <a:rPr lang="en-US" smtClean="0"/>
              <a:t>‹#›</a:t>
            </a:fld>
            <a:endParaRPr lang="en-US"/>
          </a:p>
        </p:txBody>
      </p:sp>
    </p:spTree>
    <p:extLst>
      <p:ext uri="{BB962C8B-B14F-4D97-AF65-F5344CB8AC3E}">
        <p14:creationId xmlns:p14="http://schemas.microsoft.com/office/powerpoint/2010/main" val="2084576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C9FC2C6-C42F-E643-A82D-E83C10742CDF}" type="datetimeFigureOut">
              <a:rPr lang="en-US" smtClean="0"/>
              <a:t>3/6/2023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CFB6B3-0C36-4D4B-8CE4-3D6616DE806A}" type="slidenum">
              <a:rPr lang="en-US" smtClean="0"/>
              <a:t>‹#›</a:t>
            </a:fld>
            <a:endParaRPr lang="en-US"/>
          </a:p>
        </p:txBody>
      </p:sp>
    </p:spTree>
    <p:extLst>
      <p:ext uri="{BB962C8B-B14F-4D97-AF65-F5344CB8AC3E}">
        <p14:creationId xmlns:p14="http://schemas.microsoft.com/office/powerpoint/2010/main" val="23237580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C9FC2C6-C42F-E643-A82D-E83C10742CDF}" type="datetimeFigureOut">
              <a:rPr lang="en-US" smtClean="0"/>
              <a:t>3/6/2023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CFB6B3-0C36-4D4B-8CE4-3D6616DE806A}" type="slidenum">
              <a:rPr lang="en-US" smtClean="0"/>
              <a:t>‹#›</a:t>
            </a:fld>
            <a:endParaRPr lang="en-US"/>
          </a:p>
        </p:txBody>
      </p:sp>
    </p:spTree>
    <p:extLst>
      <p:ext uri="{BB962C8B-B14F-4D97-AF65-F5344CB8AC3E}">
        <p14:creationId xmlns:p14="http://schemas.microsoft.com/office/powerpoint/2010/main" val="30975216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C9FC2C6-C42F-E643-A82D-E83C10742CDF}" type="datetimeFigureOut">
              <a:rPr lang="en-US" smtClean="0"/>
              <a:t>3/6/2023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CFB6B3-0C36-4D4B-8CE4-3D6616DE806A}" type="slidenum">
              <a:rPr lang="en-US" smtClean="0"/>
              <a:t>‹#›</a:t>
            </a:fld>
            <a:endParaRPr lang="en-US"/>
          </a:p>
        </p:txBody>
      </p:sp>
    </p:spTree>
    <p:extLst>
      <p:ext uri="{BB962C8B-B14F-4D97-AF65-F5344CB8AC3E}">
        <p14:creationId xmlns:p14="http://schemas.microsoft.com/office/powerpoint/2010/main" val="2135395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C9FC2C6-C42F-E643-A82D-E83C10742CDF}" type="datetimeFigureOut">
              <a:rPr lang="en-US" smtClean="0"/>
              <a:t>3/6/2023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CFB6B3-0C36-4D4B-8CE4-3D6616DE806A}" type="slidenum">
              <a:rPr lang="en-US" smtClean="0"/>
              <a:t>‹#›</a:t>
            </a:fld>
            <a:endParaRPr lang="en-US"/>
          </a:p>
        </p:txBody>
      </p:sp>
    </p:spTree>
    <p:extLst>
      <p:ext uri="{BB962C8B-B14F-4D97-AF65-F5344CB8AC3E}">
        <p14:creationId xmlns:p14="http://schemas.microsoft.com/office/powerpoint/2010/main" val="16151673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C9FC2C6-C42F-E643-A82D-E83C10742CDF}" type="datetimeFigureOut">
              <a:rPr lang="en-US" smtClean="0"/>
              <a:t>3/6/2023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CFB6B3-0C36-4D4B-8CE4-3D6616DE806A}" type="slidenum">
              <a:rPr lang="en-US" smtClean="0"/>
              <a:t>‹#›</a:t>
            </a:fld>
            <a:endParaRPr lang="en-US"/>
          </a:p>
        </p:txBody>
      </p:sp>
    </p:spTree>
    <p:extLst>
      <p:ext uri="{BB962C8B-B14F-4D97-AF65-F5344CB8AC3E}">
        <p14:creationId xmlns:p14="http://schemas.microsoft.com/office/powerpoint/2010/main" val="3835854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C9FC2C6-C42F-E643-A82D-E83C10742CDF}" type="datetimeFigureOut">
              <a:rPr lang="en-US" smtClean="0"/>
              <a:t>3/6/2023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CFB6B3-0C36-4D4B-8CE4-3D6616DE806A}" type="slidenum">
              <a:rPr lang="en-US" smtClean="0"/>
              <a:t>‹#›</a:t>
            </a:fld>
            <a:endParaRPr lang="en-US"/>
          </a:p>
        </p:txBody>
      </p:sp>
    </p:spTree>
    <p:extLst>
      <p:ext uri="{BB962C8B-B14F-4D97-AF65-F5344CB8AC3E}">
        <p14:creationId xmlns:p14="http://schemas.microsoft.com/office/powerpoint/2010/main" val="420102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C9FC2C6-C42F-E643-A82D-E83C10742CDF}" type="datetimeFigureOut">
              <a:rPr lang="en-US" smtClean="0"/>
              <a:t>3/6/2023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CFB6B3-0C36-4D4B-8CE4-3D6616DE806A}" type="slidenum">
              <a:rPr lang="en-US" smtClean="0"/>
              <a:t>‹#›</a:t>
            </a:fld>
            <a:endParaRPr lang="en-US"/>
          </a:p>
        </p:txBody>
      </p:sp>
    </p:spTree>
    <p:extLst>
      <p:ext uri="{BB962C8B-B14F-4D97-AF65-F5344CB8AC3E}">
        <p14:creationId xmlns:p14="http://schemas.microsoft.com/office/powerpoint/2010/main" val="19185774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9FC2C6-C42F-E643-A82D-E83C10742CDF}" type="datetimeFigureOut">
              <a:rPr lang="en-US" smtClean="0"/>
              <a:t>3/6/2023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CFB6B3-0C36-4D4B-8CE4-3D6616DE806A}" type="slidenum">
              <a:rPr lang="en-US" smtClean="0"/>
              <a:t>‹#›</a:t>
            </a:fld>
            <a:endParaRPr lang="en-US"/>
          </a:p>
        </p:txBody>
      </p:sp>
    </p:spTree>
    <p:extLst>
      <p:ext uri="{BB962C8B-B14F-4D97-AF65-F5344CB8AC3E}">
        <p14:creationId xmlns:p14="http://schemas.microsoft.com/office/powerpoint/2010/main" val="474223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C9FC2C6-C42F-E643-A82D-E83C10742CDF}" type="datetimeFigureOut">
              <a:rPr lang="en-US" smtClean="0"/>
              <a:t>3/6/2023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CFB6B3-0C36-4D4B-8CE4-3D6616DE806A}" type="slidenum">
              <a:rPr lang="en-US" smtClean="0"/>
              <a:t>‹#›</a:t>
            </a:fld>
            <a:endParaRPr lang="en-US"/>
          </a:p>
        </p:txBody>
      </p:sp>
    </p:spTree>
    <p:extLst>
      <p:ext uri="{BB962C8B-B14F-4D97-AF65-F5344CB8AC3E}">
        <p14:creationId xmlns:p14="http://schemas.microsoft.com/office/powerpoint/2010/main" val="2384178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C9FC2C6-C42F-E643-A82D-E83C10742CDF}" type="datetimeFigureOut">
              <a:rPr lang="en-US" smtClean="0"/>
              <a:t>3/6/2023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CFB6B3-0C36-4D4B-8CE4-3D6616DE806A}" type="slidenum">
              <a:rPr lang="en-US" smtClean="0"/>
              <a:t>‹#›</a:t>
            </a:fld>
            <a:endParaRPr lang="en-US"/>
          </a:p>
        </p:txBody>
      </p:sp>
    </p:spTree>
    <p:extLst>
      <p:ext uri="{BB962C8B-B14F-4D97-AF65-F5344CB8AC3E}">
        <p14:creationId xmlns:p14="http://schemas.microsoft.com/office/powerpoint/2010/main" val="1759292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9FC2C6-C42F-E643-A82D-E83C10742CDF}" type="datetimeFigureOut">
              <a:rPr lang="en-US" smtClean="0"/>
              <a:t>3/6/2023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CFB6B3-0C36-4D4B-8CE4-3D6616DE806A}" type="slidenum">
              <a:rPr lang="en-US" smtClean="0"/>
              <a:t>‹#›</a:t>
            </a:fld>
            <a:endParaRPr lang="en-US"/>
          </a:p>
        </p:txBody>
      </p:sp>
    </p:spTree>
    <p:extLst>
      <p:ext uri="{BB962C8B-B14F-4D97-AF65-F5344CB8AC3E}">
        <p14:creationId xmlns:p14="http://schemas.microsoft.com/office/powerpoint/2010/main" val="191875025"/>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2" name="Rectangle 51">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0CC8B9B-EA3B-2AD6-20DE-C52D100C6206}"/>
              </a:ext>
            </a:extLst>
          </p:cNvPr>
          <p:cNvSpPr>
            <a:spLocks noGrp="1"/>
          </p:cNvSpPr>
          <p:nvPr>
            <p:ph type="title"/>
          </p:nvPr>
        </p:nvSpPr>
        <p:spPr>
          <a:xfrm>
            <a:off x="826396" y="586855"/>
            <a:ext cx="4230100" cy="3387497"/>
          </a:xfrm>
        </p:spPr>
        <p:txBody>
          <a:bodyPr anchor="b">
            <a:normAutofit/>
          </a:bodyPr>
          <a:lstStyle/>
          <a:p>
            <a:pPr algn="r"/>
            <a:br>
              <a:rPr lang="en-GB" sz="2200" b="1" u="sng" dirty="0">
                <a:solidFill>
                  <a:srgbClr val="FFFFFF"/>
                </a:solidFill>
              </a:rPr>
            </a:br>
            <a:br>
              <a:rPr lang="en-GB" sz="2200" b="1" u="sng" dirty="0">
                <a:solidFill>
                  <a:srgbClr val="FFFFFF"/>
                </a:solidFill>
                <a:effectLst/>
                <a:latin typeface="Helvetica" pitchFamily="2" charset="0"/>
                <a:ea typeface="Calibri" panose="020F0502020204030204" pitchFamily="34" charset="0"/>
              </a:rPr>
            </a:br>
            <a:r>
              <a:rPr lang="en-GB" sz="2200" b="1" u="sng" dirty="0">
                <a:solidFill>
                  <a:srgbClr val="FFFFFF"/>
                </a:solidFill>
                <a:effectLst/>
                <a:latin typeface="Helvetica" pitchFamily="2" charset="0"/>
                <a:ea typeface="Calibri" panose="020F0502020204030204" pitchFamily="34" charset="0"/>
              </a:rPr>
              <a:t>Opening the black box: Ensuring transparency in government</a:t>
            </a:r>
            <a:br>
              <a:rPr lang="en-GB" sz="2200" b="1" dirty="0">
                <a:solidFill>
                  <a:srgbClr val="FFFFFF"/>
                </a:solidFill>
                <a:latin typeface="Helvetica" pitchFamily="2" charset="0"/>
              </a:rPr>
            </a:br>
            <a:br>
              <a:rPr lang="en-GB" sz="2200" b="1" dirty="0">
                <a:solidFill>
                  <a:srgbClr val="FFFFFF"/>
                </a:solidFill>
                <a:latin typeface="Helvetica" pitchFamily="2" charset="0"/>
              </a:rPr>
            </a:br>
            <a:br>
              <a:rPr lang="en-GB" sz="2200" b="1" u="sng" dirty="0">
                <a:solidFill>
                  <a:srgbClr val="FFFFFF"/>
                </a:solidFill>
                <a:latin typeface="Helvetica" pitchFamily="2" charset="0"/>
              </a:rPr>
            </a:br>
            <a:br>
              <a:rPr lang="en-GB" sz="2200" b="1" u="sng" dirty="0">
                <a:solidFill>
                  <a:srgbClr val="FFFFFF"/>
                </a:solidFill>
                <a:latin typeface="Helvetica" pitchFamily="2" charset="0"/>
              </a:rPr>
            </a:br>
            <a:br>
              <a:rPr lang="en-US" sz="2200" dirty="0">
                <a:solidFill>
                  <a:srgbClr val="FFFFFF"/>
                </a:solidFill>
              </a:rPr>
            </a:br>
            <a:endParaRPr lang="en-US" sz="2200" dirty="0">
              <a:solidFill>
                <a:srgbClr val="FFFFFF"/>
              </a:solidFill>
            </a:endParaRPr>
          </a:p>
        </p:txBody>
      </p:sp>
      <p:sp>
        <p:nvSpPr>
          <p:cNvPr id="3" name="Content Placeholder 2">
            <a:extLst>
              <a:ext uri="{FF2B5EF4-FFF2-40B4-BE49-F238E27FC236}">
                <a16:creationId xmlns:a16="http://schemas.microsoft.com/office/drawing/2014/main" id="{3D722A1F-7787-C40D-178A-72FA52EA9B1A}"/>
              </a:ext>
            </a:extLst>
          </p:cNvPr>
          <p:cNvSpPr>
            <a:spLocks noGrp="1"/>
          </p:cNvSpPr>
          <p:nvPr>
            <p:ph idx="1"/>
          </p:nvPr>
        </p:nvSpPr>
        <p:spPr>
          <a:xfrm>
            <a:off x="6503158" y="649480"/>
            <a:ext cx="4862447" cy="5546047"/>
          </a:xfrm>
        </p:spPr>
        <p:txBody>
          <a:bodyPr anchor="ctr">
            <a:normAutofit/>
          </a:bodyPr>
          <a:lstStyle/>
          <a:p>
            <a:pPr marL="0" indent="0">
              <a:buNone/>
            </a:pPr>
            <a:r>
              <a:rPr lang="en-US" sz="2000" b="1" dirty="0">
                <a:latin typeface="Helvetica" pitchFamily="2" charset="0"/>
              </a:rPr>
              <a:t>Duty of </a:t>
            </a:r>
            <a:r>
              <a:rPr lang="en-US" sz="2000" b="1" dirty="0" err="1">
                <a:latin typeface="Helvetica" pitchFamily="2" charset="0"/>
              </a:rPr>
              <a:t>candour</a:t>
            </a:r>
            <a:r>
              <a:rPr lang="en-US" sz="2000" b="1" dirty="0">
                <a:latin typeface="Helvetica" pitchFamily="2" charset="0"/>
              </a:rPr>
              <a:t> and the Court’s approach to disclosure in proceedings</a:t>
            </a:r>
          </a:p>
          <a:p>
            <a:pPr marL="0" indent="0">
              <a:buNone/>
            </a:pPr>
            <a:endParaRPr lang="en-US" sz="2000" b="1" dirty="0">
              <a:latin typeface="Helvetica" pitchFamily="2" charset="0"/>
            </a:endParaRPr>
          </a:p>
          <a:p>
            <a:pPr marL="0" indent="0">
              <a:buNone/>
            </a:pPr>
            <a:r>
              <a:rPr lang="en-US" sz="2000" b="1" dirty="0">
                <a:latin typeface="Helvetica" pitchFamily="2" charset="0"/>
              </a:rPr>
              <a:t>Phone seizure JR </a:t>
            </a:r>
          </a:p>
          <a:p>
            <a:pPr marL="0" indent="0">
              <a:buNone/>
            </a:pPr>
            <a:r>
              <a:rPr lang="en-US" sz="2000" i="1" dirty="0">
                <a:latin typeface="Helvetica" pitchFamily="2" charset="0"/>
              </a:rPr>
              <a:t>R (HM) v SSHD; R (MA &amp; </a:t>
            </a:r>
            <a:r>
              <a:rPr lang="en-US" sz="2000" i="1" dirty="0" err="1">
                <a:latin typeface="Helvetica" pitchFamily="2" charset="0"/>
              </a:rPr>
              <a:t>Ors</a:t>
            </a:r>
            <a:r>
              <a:rPr lang="en-US" sz="2000" i="1" dirty="0">
                <a:latin typeface="Helvetica" pitchFamily="2" charset="0"/>
              </a:rPr>
              <a:t>) v SSHD (Privacy International intervening) [2022] EWHC 695 (Admin)</a:t>
            </a:r>
          </a:p>
          <a:p>
            <a:pPr marL="0" indent="0">
              <a:buNone/>
            </a:pPr>
            <a:endParaRPr lang="en-US" sz="2000" b="1" dirty="0">
              <a:latin typeface="Helvetica" pitchFamily="2" charset="0"/>
            </a:endParaRPr>
          </a:p>
          <a:p>
            <a:pPr marL="0" indent="0">
              <a:buNone/>
            </a:pPr>
            <a:endParaRPr lang="en-US" sz="2000" dirty="0">
              <a:latin typeface="Helvetica" pitchFamily="2" charset="0"/>
            </a:endParaRPr>
          </a:p>
          <a:p>
            <a:pPr marL="0" indent="0">
              <a:buNone/>
            </a:pPr>
            <a:r>
              <a:rPr lang="en-US" sz="2000" dirty="0">
                <a:latin typeface="Helvetica" pitchFamily="2" charset="0"/>
              </a:rPr>
              <a:t>Clare Jennings, Gold Jennings</a:t>
            </a:r>
          </a:p>
        </p:txBody>
      </p:sp>
    </p:spTree>
    <p:extLst>
      <p:ext uri="{BB962C8B-B14F-4D97-AF65-F5344CB8AC3E}">
        <p14:creationId xmlns:p14="http://schemas.microsoft.com/office/powerpoint/2010/main" val="5577988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9363B58-D34B-39B8-1E24-26739542094D}"/>
              </a:ext>
            </a:extLst>
          </p:cNvPr>
          <p:cNvSpPr>
            <a:spLocks noGrp="1"/>
          </p:cNvSpPr>
          <p:nvPr>
            <p:ph type="title"/>
          </p:nvPr>
        </p:nvSpPr>
        <p:spPr>
          <a:xfrm>
            <a:off x="643467" y="321734"/>
            <a:ext cx="10905066" cy="1135737"/>
          </a:xfrm>
        </p:spPr>
        <p:txBody>
          <a:bodyPr>
            <a:normAutofit/>
          </a:bodyPr>
          <a:lstStyle/>
          <a:p>
            <a:pPr algn="ctr"/>
            <a:r>
              <a:rPr lang="en-GB" sz="4000" b="1" dirty="0">
                <a:latin typeface="Helvetica" pitchFamily="2" charset="0"/>
              </a:rPr>
              <a:t>Consequences of candour breach</a:t>
            </a:r>
            <a:br>
              <a:rPr lang="en-GB" sz="3600" dirty="0">
                <a:latin typeface="Helvetica" pitchFamily="2" charset="0"/>
              </a:rPr>
            </a:br>
            <a:endParaRPr lang="en-GB" sz="3600" dirty="0"/>
          </a:p>
        </p:txBody>
      </p:sp>
      <p:sp>
        <p:nvSpPr>
          <p:cNvPr id="3" name="Content Placeholder 2">
            <a:extLst>
              <a:ext uri="{FF2B5EF4-FFF2-40B4-BE49-F238E27FC236}">
                <a16:creationId xmlns:a16="http://schemas.microsoft.com/office/drawing/2014/main" id="{73C74B8D-4DA5-EE58-649C-6EE0E5B9AEF3}"/>
              </a:ext>
            </a:extLst>
          </p:cNvPr>
          <p:cNvSpPr>
            <a:spLocks noGrp="1"/>
          </p:cNvSpPr>
          <p:nvPr>
            <p:ph idx="1"/>
          </p:nvPr>
        </p:nvSpPr>
        <p:spPr>
          <a:xfrm>
            <a:off x="643467" y="1782981"/>
            <a:ext cx="10905066" cy="4393982"/>
          </a:xfrm>
        </p:spPr>
        <p:txBody>
          <a:bodyPr>
            <a:normAutofit lnSpcReduction="10000"/>
          </a:bodyPr>
          <a:lstStyle/>
          <a:p>
            <a:pPr lvl="1"/>
            <a:r>
              <a:rPr lang="en-GB" sz="3200" dirty="0">
                <a:latin typeface="Helvetica" pitchFamily="2" charset="0"/>
              </a:rPr>
              <a:t>Potential for permission to have been refused and an unlawful policy remaining secret</a:t>
            </a:r>
          </a:p>
          <a:p>
            <a:pPr marL="457200" lvl="1" indent="0">
              <a:buNone/>
            </a:pPr>
            <a:endParaRPr lang="en-GB" sz="3200" dirty="0">
              <a:latin typeface="Helvetica" pitchFamily="2" charset="0"/>
            </a:endParaRPr>
          </a:p>
          <a:p>
            <a:pPr lvl="1"/>
            <a:r>
              <a:rPr lang="en-GB" sz="3200" dirty="0">
                <a:latin typeface="Helvetica" pitchFamily="2" charset="0"/>
              </a:rPr>
              <a:t>KH and MA’s claim was stayed </a:t>
            </a:r>
          </a:p>
          <a:p>
            <a:pPr marL="457200" lvl="1" indent="0">
              <a:buNone/>
            </a:pPr>
            <a:endParaRPr lang="en-GB" sz="3200" dirty="0">
              <a:latin typeface="Helvetica" pitchFamily="2" charset="0"/>
            </a:endParaRPr>
          </a:p>
          <a:p>
            <a:pPr lvl="1"/>
            <a:r>
              <a:rPr lang="en-GB" sz="3200" dirty="0">
                <a:latin typeface="Helvetica" pitchFamily="2" charset="0"/>
              </a:rPr>
              <a:t>Created a lot of additional work</a:t>
            </a:r>
          </a:p>
          <a:p>
            <a:pPr marL="457200" lvl="1" indent="0">
              <a:buNone/>
            </a:pPr>
            <a:endParaRPr lang="en-GB" sz="3200" dirty="0">
              <a:latin typeface="Helvetica" pitchFamily="2" charset="0"/>
            </a:endParaRPr>
          </a:p>
          <a:p>
            <a:pPr lvl="1"/>
            <a:r>
              <a:rPr lang="en-GB" sz="3200" dirty="0">
                <a:latin typeface="Helvetica" pitchFamily="2" charset="0"/>
              </a:rPr>
              <a:t>Court could have determined the substantive claim without knowing the true picture</a:t>
            </a:r>
          </a:p>
          <a:p>
            <a:pPr marL="0" indent="0">
              <a:buNone/>
            </a:pPr>
            <a:endParaRPr lang="en-GB" sz="2000" dirty="0"/>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40341323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A1551-B779-BD34-ED91-39A7EB4966B9}"/>
              </a:ext>
            </a:extLst>
          </p:cNvPr>
          <p:cNvSpPr>
            <a:spLocks noGrp="1"/>
          </p:cNvSpPr>
          <p:nvPr>
            <p:ph type="title"/>
          </p:nvPr>
        </p:nvSpPr>
        <p:spPr>
          <a:xfrm>
            <a:off x="446049" y="365125"/>
            <a:ext cx="11128917" cy="1460500"/>
          </a:xfrm>
        </p:spPr>
        <p:txBody>
          <a:bodyPr>
            <a:normAutofit/>
          </a:bodyPr>
          <a:lstStyle/>
          <a:p>
            <a:pPr algn="ctr"/>
            <a:r>
              <a:rPr lang="en-GB" sz="2800" b="1">
                <a:latin typeface="Helvetica" pitchFamily="2" charset="0"/>
              </a:rPr>
              <a:t>Challenge to SSHD’s blanket and secret phone seizure and data extraction policy</a:t>
            </a:r>
            <a:endParaRPr lang="en-GB" sz="2800" b="1" dirty="0">
              <a:latin typeface="Helvetica" pitchFamily="2" charset="0"/>
            </a:endParaRPr>
          </a:p>
        </p:txBody>
      </p:sp>
      <p:graphicFrame>
        <p:nvGraphicFramePr>
          <p:cNvPr id="19" name="Content Placeholder 2">
            <a:extLst>
              <a:ext uri="{FF2B5EF4-FFF2-40B4-BE49-F238E27FC236}">
                <a16:creationId xmlns:a16="http://schemas.microsoft.com/office/drawing/2014/main" id="{788FE92B-8A0C-DE99-490C-6CB7CAA6B90E}"/>
              </a:ext>
            </a:extLst>
          </p:cNvPr>
          <p:cNvGraphicFramePr>
            <a:graphicFrameLocks noGrp="1"/>
          </p:cNvGraphicFramePr>
          <p:nvPr>
            <p:ph idx="1"/>
            <p:extLst>
              <p:ext uri="{D42A27DB-BD31-4B8C-83A1-F6EECF244321}">
                <p14:modId xmlns:p14="http://schemas.microsoft.com/office/powerpoint/2010/main" val="263933158"/>
              </p:ext>
            </p:extLst>
          </p:nvPr>
        </p:nvGraphicFramePr>
        <p:xfrm>
          <a:off x="913270" y="1592580"/>
          <a:ext cx="10489515" cy="4710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847218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BED59CA-59CE-DFD8-2C3E-38DB02FABF6B}"/>
              </a:ext>
            </a:extLst>
          </p:cNvPr>
          <p:cNvSpPr>
            <a:spLocks noGrp="1"/>
          </p:cNvSpPr>
          <p:nvPr>
            <p:ph type="title"/>
          </p:nvPr>
        </p:nvSpPr>
        <p:spPr>
          <a:xfrm>
            <a:off x="643467" y="321734"/>
            <a:ext cx="10905066" cy="1135737"/>
          </a:xfrm>
        </p:spPr>
        <p:txBody>
          <a:bodyPr>
            <a:normAutofit/>
          </a:bodyPr>
          <a:lstStyle/>
          <a:p>
            <a:r>
              <a:rPr lang="en-GB" sz="3600" b="1" dirty="0">
                <a:latin typeface="Helvetica" pitchFamily="2" charset="0"/>
              </a:rPr>
              <a:t>Breach of the duty of candour</a:t>
            </a:r>
          </a:p>
        </p:txBody>
      </p:sp>
      <p:sp>
        <p:nvSpPr>
          <p:cNvPr id="3" name="Content Placeholder 2">
            <a:extLst>
              <a:ext uri="{FF2B5EF4-FFF2-40B4-BE49-F238E27FC236}">
                <a16:creationId xmlns:a16="http://schemas.microsoft.com/office/drawing/2014/main" id="{29FDDD70-6D05-A2C6-3480-A1F397B59262}"/>
              </a:ext>
            </a:extLst>
          </p:cNvPr>
          <p:cNvSpPr>
            <a:spLocks noGrp="1"/>
          </p:cNvSpPr>
          <p:nvPr>
            <p:ph idx="1"/>
          </p:nvPr>
        </p:nvSpPr>
        <p:spPr>
          <a:xfrm>
            <a:off x="643467" y="1782981"/>
            <a:ext cx="10905066" cy="4393982"/>
          </a:xfrm>
        </p:spPr>
        <p:txBody>
          <a:bodyPr>
            <a:normAutofit/>
          </a:bodyPr>
          <a:lstStyle/>
          <a:p>
            <a:pPr marL="0" indent="0">
              <a:buNone/>
            </a:pPr>
            <a:r>
              <a:rPr lang="en-GB" sz="2000" dirty="0">
                <a:latin typeface="Helvetica" pitchFamily="2" charset="0"/>
              </a:rPr>
              <a:t>SSHD failed to provide a candid and accurate account of facts to the Claimants and the Court</a:t>
            </a:r>
          </a:p>
          <a:p>
            <a:r>
              <a:rPr lang="en-GB" sz="2000" dirty="0">
                <a:latin typeface="Helvetica" pitchFamily="2" charset="0"/>
              </a:rPr>
              <a:t>Denied the existence of the mobile phone policies.</a:t>
            </a:r>
          </a:p>
          <a:p>
            <a:r>
              <a:rPr lang="en-GB" sz="2000" dirty="0">
                <a:latin typeface="Helvetica" pitchFamily="2" charset="0"/>
              </a:rPr>
              <a:t>Incomplete disclosure and spin.</a:t>
            </a:r>
          </a:p>
          <a:p>
            <a:r>
              <a:rPr lang="en-GB" sz="2000" dirty="0">
                <a:latin typeface="Helvetica" pitchFamily="2" charset="0"/>
              </a:rPr>
              <a:t>True picture only emerged due to numerous disclosure and Part 18 requests from the Claimants.</a:t>
            </a:r>
          </a:p>
          <a:p>
            <a:r>
              <a:rPr lang="en-GB" sz="2000" dirty="0">
                <a:latin typeface="Helvetica" pitchFamily="2" charset="0"/>
              </a:rPr>
              <a:t>Late disclosure during proceedings and even after the hearing had concluded.</a:t>
            </a:r>
          </a:p>
          <a:p>
            <a:pPr marL="0" indent="0">
              <a:buNone/>
            </a:pPr>
            <a:endParaRPr lang="en-GB" sz="2000" dirty="0"/>
          </a:p>
        </p:txBody>
      </p:sp>
      <p:sp>
        <p:nvSpPr>
          <p:cNvPr id="15"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7152165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6"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004524F-5A02-E0C3-46DA-1762CD801B85}"/>
              </a:ext>
            </a:extLst>
          </p:cNvPr>
          <p:cNvSpPr>
            <a:spLocks noGrp="1"/>
          </p:cNvSpPr>
          <p:nvPr>
            <p:ph type="title"/>
          </p:nvPr>
        </p:nvSpPr>
        <p:spPr>
          <a:xfrm>
            <a:off x="1383564" y="348865"/>
            <a:ext cx="9718111" cy="1576446"/>
          </a:xfrm>
        </p:spPr>
        <p:txBody>
          <a:bodyPr anchor="ctr">
            <a:normAutofit/>
          </a:bodyPr>
          <a:lstStyle/>
          <a:p>
            <a:r>
              <a:rPr lang="en-GB" sz="4000" dirty="0">
                <a:solidFill>
                  <a:srgbClr val="FFFFFF"/>
                </a:solidFill>
              </a:rPr>
              <a:t>The litigation: Pre-permission</a:t>
            </a:r>
          </a:p>
        </p:txBody>
      </p:sp>
      <p:graphicFrame>
        <p:nvGraphicFramePr>
          <p:cNvPr id="60" name="Content Placeholder 2">
            <a:extLst>
              <a:ext uri="{FF2B5EF4-FFF2-40B4-BE49-F238E27FC236}">
                <a16:creationId xmlns:a16="http://schemas.microsoft.com/office/drawing/2014/main" id="{3ADB8C2D-1AC1-F3F0-795B-44E4E4DC665D}"/>
              </a:ext>
            </a:extLst>
          </p:cNvPr>
          <p:cNvGraphicFramePr>
            <a:graphicFrameLocks noGrp="1"/>
          </p:cNvGraphicFramePr>
          <p:nvPr>
            <p:ph idx="1"/>
            <p:extLst>
              <p:ext uri="{D42A27DB-BD31-4B8C-83A1-F6EECF244321}">
                <p14:modId xmlns:p14="http://schemas.microsoft.com/office/powerpoint/2010/main" val="3213682417"/>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026455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F9464A1-61F1-271B-D0CD-2FCDC14D9E8F}"/>
              </a:ext>
            </a:extLst>
          </p:cNvPr>
          <p:cNvSpPr>
            <a:spLocks noGrp="1"/>
          </p:cNvSpPr>
          <p:nvPr>
            <p:ph type="title"/>
          </p:nvPr>
        </p:nvSpPr>
        <p:spPr>
          <a:xfrm>
            <a:off x="1383564" y="348865"/>
            <a:ext cx="9718111" cy="1576446"/>
          </a:xfrm>
        </p:spPr>
        <p:txBody>
          <a:bodyPr anchor="ctr">
            <a:normAutofit/>
          </a:bodyPr>
          <a:lstStyle/>
          <a:p>
            <a:r>
              <a:rPr lang="en-GB" sz="4000" dirty="0">
                <a:solidFill>
                  <a:srgbClr val="FFFFFF"/>
                </a:solidFill>
              </a:rPr>
              <a:t>The litigation: Pre-permission</a:t>
            </a:r>
          </a:p>
        </p:txBody>
      </p:sp>
      <p:graphicFrame>
        <p:nvGraphicFramePr>
          <p:cNvPr id="5" name="Content Placeholder 2">
            <a:extLst>
              <a:ext uri="{FF2B5EF4-FFF2-40B4-BE49-F238E27FC236}">
                <a16:creationId xmlns:a16="http://schemas.microsoft.com/office/drawing/2014/main" id="{B0FC2585-FF78-E622-B294-369CA0AB83E2}"/>
              </a:ext>
            </a:extLst>
          </p:cNvPr>
          <p:cNvGraphicFramePr>
            <a:graphicFrameLocks noGrp="1"/>
          </p:cNvGraphicFramePr>
          <p:nvPr>
            <p:ph idx="1"/>
            <p:extLst>
              <p:ext uri="{D42A27DB-BD31-4B8C-83A1-F6EECF244321}">
                <p14:modId xmlns:p14="http://schemas.microsoft.com/office/powerpoint/2010/main" val="4251219869"/>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524665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D77E11C-962B-BD22-DFC7-8622432CF2A1}"/>
              </a:ext>
            </a:extLst>
          </p:cNvPr>
          <p:cNvSpPr>
            <a:spLocks noGrp="1"/>
          </p:cNvSpPr>
          <p:nvPr>
            <p:ph type="title"/>
          </p:nvPr>
        </p:nvSpPr>
        <p:spPr>
          <a:xfrm>
            <a:off x="838200" y="557188"/>
            <a:ext cx="10515600" cy="1133499"/>
          </a:xfrm>
        </p:spPr>
        <p:txBody>
          <a:bodyPr>
            <a:normAutofit/>
          </a:bodyPr>
          <a:lstStyle/>
          <a:p>
            <a:pPr algn="ctr"/>
            <a:r>
              <a:rPr lang="en-GB" sz="5200" b="1" dirty="0"/>
              <a:t>Post-permission</a:t>
            </a:r>
          </a:p>
        </p:txBody>
      </p:sp>
      <p:graphicFrame>
        <p:nvGraphicFramePr>
          <p:cNvPr id="19" name="Content Placeholder 2">
            <a:extLst>
              <a:ext uri="{FF2B5EF4-FFF2-40B4-BE49-F238E27FC236}">
                <a16:creationId xmlns:a16="http://schemas.microsoft.com/office/drawing/2014/main" id="{E13C473F-C5F4-0B64-4001-3AD531AF2200}"/>
              </a:ext>
            </a:extLst>
          </p:cNvPr>
          <p:cNvGraphicFramePr>
            <a:graphicFrameLocks noGrp="1"/>
          </p:cNvGraphicFramePr>
          <p:nvPr>
            <p:ph idx="1"/>
            <p:extLst>
              <p:ext uri="{D42A27DB-BD31-4B8C-83A1-F6EECF244321}">
                <p14:modId xmlns:p14="http://schemas.microsoft.com/office/powerpoint/2010/main" val="1458642265"/>
              </p:ext>
            </p:extLst>
          </p:nvPr>
        </p:nvGraphicFramePr>
        <p:xfrm>
          <a:off x="838200" y="1828800"/>
          <a:ext cx="10515600" cy="4352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712023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 name="Rectangle 40">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D1F5F7B-2053-369C-47AB-94FFE82F98D9}"/>
              </a:ext>
            </a:extLst>
          </p:cNvPr>
          <p:cNvSpPr>
            <a:spLocks noGrp="1"/>
          </p:cNvSpPr>
          <p:nvPr>
            <p:ph type="title"/>
          </p:nvPr>
        </p:nvSpPr>
        <p:spPr>
          <a:xfrm>
            <a:off x="838200" y="557188"/>
            <a:ext cx="10515600" cy="1133499"/>
          </a:xfrm>
        </p:spPr>
        <p:txBody>
          <a:bodyPr>
            <a:normAutofit/>
          </a:bodyPr>
          <a:lstStyle/>
          <a:p>
            <a:pPr algn="ctr"/>
            <a:r>
              <a:rPr lang="en-GB" sz="5200" b="1" dirty="0"/>
              <a:t>Admission of policy</a:t>
            </a:r>
          </a:p>
        </p:txBody>
      </p:sp>
      <p:graphicFrame>
        <p:nvGraphicFramePr>
          <p:cNvPr id="24" name="Content Placeholder 2">
            <a:extLst>
              <a:ext uri="{FF2B5EF4-FFF2-40B4-BE49-F238E27FC236}">
                <a16:creationId xmlns:a16="http://schemas.microsoft.com/office/drawing/2014/main" id="{17A44B0B-7963-85C7-C741-6072FCF8BE17}"/>
              </a:ext>
            </a:extLst>
          </p:cNvPr>
          <p:cNvGraphicFramePr>
            <a:graphicFrameLocks noGrp="1"/>
          </p:cNvGraphicFramePr>
          <p:nvPr>
            <p:ph idx="1"/>
            <p:extLst>
              <p:ext uri="{D42A27DB-BD31-4B8C-83A1-F6EECF244321}">
                <p14:modId xmlns:p14="http://schemas.microsoft.com/office/powerpoint/2010/main" val="2218724159"/>
              </p:ext>
            </p:extLst>
          </p:nvPr>
        </p:nvGraphicFramePr>
        <p:xfrm>
          <a:off x="838200" y="1828800"/>
          <a:ext cx="10515600" cy="4352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394322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 name="Rectangle 2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D1F5F7B-2053-369C-47AB-94FFE82F98D9}"/>
              </a:ext>
            </a:extLst>
          </p:cNvPr>
          <p:cNvSpPr>
            <a:spLocks noGrp="1"/>
          </p:cNvSpPr>
          <p:nvPr>
            <p:ph type="title"/>
          </p:nvPr>
        </p:nvSpPr>
        <p:spPr>
          <a:xfrm>
            <a:off x="643467" y="321734"/>
            <a:ext cx="10905066" cy="1135737"/>
          </a:xfrm>
        </p:spPr>
        <p:txBody>
          <a:bodyPr>
            <a:normAutofit/>
          </a:bodyPr>
          <a:lstStyle/>
          <a:p>
            <a:pPr algn="ctr"/>
            <a:r>
              <a:rPr lang="en-GB" sz="3600" b="1" dirty="0"/>
              <a:t>DPG claim and stay</a:t>
            </a:r>
          </a:p>
        </p:txBody>
      </p:sp>
      <p:sp>
        <p:nvSpPr>
          <p:cNvPr id="30" name="Rectangle 2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Isosceles Triangle 3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Isosceles Triangle 3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4" name="Content Placeholder 2">
            <a:extLst>
              <a:ext uri="{FF2B5EF4-FFF2-40B4-BE49-F238E27FC236}">
                <a16:creationId xmlns:a16="http://schemas.microsoft.com/office/drawing/2014/main" id="{17A44B0B-7963-85C7-C741-6072FCF8BE17}"/>
              </a:ext>
            </a:extLst>
          </p:cNvPr>
          <p:cNvGraphicFramePr>
            <a:graphicFrameLocks noGrp="1"/>
          </p:cNvGraphicFramePr>
          <p:nvPr>
            <p:ph idx="1"/>
            <p:extLst>
              <p:ext uri="{D42A27DB-BD31-4B8C-83A1-F6EECF244321}">
                <p14:modId xmlns:p14="http://schemas.microsoft.com/office/powerpoint/2010/main" val="34746877"/>
              </p:ext>
            </p:extLst>
          </p:nvPr>
        </p:nvGraphicFramePr>
        <p:xfrm>
          <a:off x="448734" y="1457471"/>
          <a:ext cx="10905066" cy="47194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C9A74C15-0EE5-10E6-FF3D-85E0C8ADD793}"/>
              </a:ext>
            </a:extLst>
          </p:cNvPr>
          <p:cNvSpPr txBox="1"/>
          <p:nvPr/>
        </p:nvSpPr>
        <p:spPr>
          <a:xfrm>
            <a:off x="6400800" y="2613660"/>
            <a:ext cx="4157826" cy="923330"/>
          </a:xfrm>
          <a:prstGeom prst="rect">
            <a:avLst/>
          </a:prstGeom>
          <a:noFill/>
        </p:spPr>
        <p:txBody>
          <a:bodyPr wrap="square" rtlCol="0">
            <a:spAutoFit/>
          </a:bodyPr>
          <a:lstStyle/>
          <a:p>
            <a:r>
              <a:rPr lang="en-GB" dirty="0"/>
              <a:t>SSHD self-refers to ICO (though this was not disclosed to the Claimants until much later)</a:t>
            </a:r>
          </a:p>
        </p:txBody>
      </p:sp>
    </p:spTree>
    <p:extLst>
      <p:ext uri="{BB962C8B-B14F-4D97-AF65-F5344CB8AC3E}">
        <p14:creationId xmlns:p14="http://schemas.microsoft.com/office/powerpoint/2010/main" val="24375240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 name="Rectangle 2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D1F5F7B-2053-369C-47AB-94FFE82F98D9}"/>
              </a:ext>
            </a:extLst>
          </p:cNvPr>
          <p:cNvSpPr>
            <a:spLocks noGrp="1"/>
          </p:cNvSpPr>
          <p:nvPr>
            <p:ph type="title"/>
          </p:nvPr>
        </p:nvSpPr>
        <p:spPr>
          <a:xfrm>
            <a:off x="643467" y="321734"/>
            <a:ext cx="10905066" cy="1135737"/>
          </a:xfrm>
        </p:spPr>
        <p:txBody>
          <a:bodyPr>
            <a:normAutofit/>
          </a:bodyPr>
          <a:lstStyle/>
          <a:p>
            <a:r>
              <a:rPr lang="en-GB" sz="3600" b="1" dirty="0"/>
              <a:t>Joining of claims and hearing</a:t>
            </a:r>
          </a:p>
        </p:txBody>
      </p:sp>
      <p:sp>
        <p:nvSpPr>
          <p:cNvPr id="30" name="Rectangle 2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Isosceles Triangle 3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Isosceles Triangle 3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4" name="Content Placeholder 2">
            <a:extLst>
              <a:ext uri="{FF2B5EF4-FFF2-40B4-BE49-F238E27FC236}">
                <a16:creationId xmlns:a16="http://schemas.microsoft.com/office/drawing/2014/main" id="{17A44B0B-7963-85C7-C741-6072FCF8BE17}"/>
              </a:ext>
            </a:extLst>
          </p:cNvPr>
          <p:cNvGraphicFramePr>
            <a:graphicFrameLocks noGrp="1"/>
          </p:cNvGraphicFramePr>
          <p:nvPr>
            <p:ph idx="1"/>
            <p:extLst>
              <p:ext uri="{D42A27DB-BD31-4B8C-83A1-F6EECF244321}">
                <p14:modId xmlns:p14="http://schemas.microsoft.com/office/powerpoint/2010/main" val="456754607"/>
              </p:ext>
            </p:extLst>
          </p:nvPr>
        </p:nvGraphicFramePr>
        <p:xfrm>
          <a:off x="448734" y="1457471"/>
          <a:ext cx="10905066" cy="47194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C9A74C15-0EE5-10E6-FF3D-85E0C8ADD793}"/>
              </a:ext>
            </a:extLst>
          </p:cNvPr>
          <p:cNvSpPr txBox="1"/>
          <p:nvPr/>
        </p:nvSpPr>
        <p:spPr>
          <a:xfrm>
            <a:off x="6283283" y="2413337"/>
            <a:ext cx="4523261" cy="1384995"/>
          </a:xfrm>
          <a:prstGeom prst="rect">
            <a:avLst/>
          </a:prstGeom>
          <a:noFill/>
        </p:spPr>
        <p:txBody>
          <a:bodyPr wrap="square" rtlCol="0">
            <a:spAutoFit/>
          </a:bodyPr>
          <a:lstStyle/>
          <a:p>
            <a:r>
              <a:rPr lang="en-GB" sz="1400" dirty="0"/>
              <a:t>Consequential hearing and judgment. SSHD discloses privileged material revealing PAP responses deliberately  “ducked” and “sidestepped” the policy issue and phones returned because of the claims. SSHD failure to disclose policies the result of a misunderstanding. Court found collective failure of governance and errors of judgment.</a:t>
            </a:r>
          </a:p>
        </p:txBody>
      </p:sp>
    </p:spTree>
    <p:extLst>
      <p:ext uri="{BB962C8B-B14F-4D97-AF65-F5344CB8AC3E}">
        <p14:creationId xmlns:p14="http://schemas.microsoft.com/office/powerpoint/2010/main" val="394945475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f155a369-30d5-4eb1-ac05-464e613800ee">
      <Terms xmlns="http://schemas.microsoft.com/office/infopath/2007/PartnerControls"/>
    </lcf76f155ced4ddcb4097134ff3c332f>
    <DocumentSetDescription xmlns="http://schemas.microsoft.com/sharepoint/v3" xsi:nil="true"/>
    <TaxCatchAll xmlns="301e856f-4f14-4cb4-bab6-f192e0a474a1"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12ACE1B8981554C8C9C3E77AF6D6282" ma:contentTypeVersion="12" ma:contentTypeDescription="Create a new document." ma:contentTypeScope="" ma:versionID="ec43ebb10d2621212cd112e140766bbd">
  <xsd:schema xmlns:xsd="http://www.w3.org/2001/XMLSchema" xmlns:xs="http://www.w3.org/2001/XMLSchema" xmlns:p="http://schemas.microsoft.com/office/2006/metadata/properties" xmlns:ns1="http://schemas.microsoft.com/sharepoint/v3" xmlns:ns2="f155a369-30d5-4eb1-ac05-464e613800ee" xmlns:ns3="301e856f-4f14-4cb4-bab6-f192e0a474a1" targetNamespace="http://schemas.microsoft.com/office/2006/metadata/properties" ma:root="true" ma:fieldsID="2f423129ba2f194d66874565f697a8d8" ns1:_="" ns2:_="" ns3:_="">
    <xsd:import namespace="http://schemas.microsoft.com/sharepoint/v3"/>
    <xsd:import namespace="f155a369-30d5-4eb1-ac05-464e613800ee"/>
    <xsd:import namespace="301e856f-4f14-4cb4-bab6-f192e0a474a1"/>
    <xsd:element name="properties">
      <xsd:complexType>
        <xsd:sequence>
          <xsd:element name="documentManagement">
            <xsd:complexType>
              <xsd:all>
                <xsd:element ref="ns2:MediaServiceMetadata" minOccurs="0"/>
                <xsd:element ref="ns2:MediaServiceFastMetadata" minOccurs="0"/>
                <xsd:element ref="ns1:DocumentSetDescription" minOccurs="0"/>
                <xsd:element ref="ns2:MediaServiceDateTaken"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DocumentSetDescription" ma:index="10" nillable="true" ma:displayName="Description" ma:description="A description of the Document Set" ma:internalName="DocumentSetDescription">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155a369-30d5-4eb1-ac05-464e613800e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34e5a3e9-c3e2-4c28-a279-a208435469ef" ma:termSetId="09814cd3-568e-fe90-9814-8d621ff8fb84" ma:anchorId="fba54fb3-c3e1-fe81-a776-ca4b69148c4d" ma:open="true" ma:isKeyword="false">
      <xsd:complexType>
        <xsd:sequence>
          <xsd:element ref="pc:Terms" minOccurs="0" maxOccurs="1"/>
        </xsd:sequence>
      </xsd:complex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01e856f-4f14-4cb4-bab6-f192e0a474a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2c1cbfa6-00dd-4a7c-a8ac-8824ee105fe9}" ma:internalName="TaxCatchAll" ma:showField="CatchAllData" ma:web="301e856f-4f14-4cb4-bab6-f192e0a474a1">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EDAADCF-15DE-4214-BBB4-BC3E5CAF3E57}">
  <ds:schemaRefs>
    <ds:schemaRef ds:uri="http://schemas.microsoft.com/sharepoint/v3/contenttype/forms"/>
  </ds:schemaRefs>
</ds:datastoreItem>
</file>

<file path=customXml/itemProps2.xml><?xml version="1.0" encoding="utf-8"?>
<ds:datastoreItem xmlns:ds="http://schemas.openxmlformats.org/officeDocument/2006/customXml" ds:itemID="{F1DB4F29-4BD7-4BC5-A2FC-D8E3469AA5A0}">
  <ds:schemaRefs>
    <ds:schemaRef ds:uri="http://schemas.microsoft.com/office/2006/metadata/properties"/>
    <ds:schemaRef ds:uri="http://schemas.microsoft.com/office/2006/documentManagement/types"/>
    <ds:schemaRef ds:uri="http://www.w3.org/XML/1998/namespace"/>
    <ds:schemaRef ds:uri="http://purl.org/dc/terms/"/>
    <ds:schemaRef ds:uri="http://schemas.microsoft.com/office/infopath/2007/PartnerControls"/>
    <ds:schemaRef ds:uri="http://schemas.openxmlformats.org/package/2006/metadata/core-properties"/>
    <ds:schemaRef ds:uri="http://purl.org/dc/dcmitype/"/>
    <ds:schemaRef ds:uri="f5c15e37-0697-45b9-bdb2-a156b61ac84b"/>
    <ds:schemaRef ds:uri="3b9e46ed-8d7e-4f02-8315-ffe8c0a96e34"/>
    <ds:schemaRef ds:uri="http://purl.org/dc/elements/1.1/"/>
  </ds:schemaRefs>
</ds:datastoreItem>
</file>

<file path=customXml/itemProps3.xml><?xml version="1.0" encoding="utf-8"?>
<ds:datastoreItem xmlns:ds="http://schemas.openxmlformats.org/officeDocument/2006/customXml" ds:itemID="{961897BB-4A49-44C3-B9F2-DB49C317A4AE}"/>
</file>

<file path=docProps/app.xml><?xml version="1.0" encoding="utf-8"?>
<Properties xmlns="http://schemas.openxmlformats.org/officeDocument/2006/extended-properties" xmlns:vt="http://schemas.openxmlformats.org/officeDocument/2006/docPropsVTypes">
  <Template/>
  <TotalTime>1883</TotalTime>
  <Words>1410</Words>
  <Application>Microsoft Office PowerPoint</Application>
  <PresentationFormat>Widescreen</PresentationFormat>
  <Paragraphs>97</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Helvetica</vt:lpstr>
      <vt:lpstr>Office Theme</vt:lpstr>
      <vt:lpstr>  Opening the black box: Ensuring transparency in government     </vt:lpstr>
      <vt:lpstr>Challenge to SSHD’s blanket and secret phone seizure and data extraction policy</vt:lpstr>
      <vt:lpstr>Breach of the duty of candour</vt:lpstr>
      <vt:lpstr>The litigation: Pre-permission</vt:lpstr>
      <vt:lpstr>The litigation: Pre-permission</vt:lpstr>
      <vt:lpstr>Post-permission</vt:lpstr>
      <vt:lpstr>Admission of policy</vt:lpstr>
      <vt:lpstr>DPG claim and stay</vt:lpstr>
      <vt:lpstr>Joining of claims and hearing</vt:lpstr>
      <vt:lpstr>Consequences of candour breach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Privacy International’s third party intervention</dc:title>
  <dc:creator>Lucie Audibert</dc:creator>
  <cp:lastModifiedBy>Clare Jennings</cp:lastModifiedBy>
  <cp:revision>19</cp:revision>
  <dcterms:created xsi:type="dcterms:W3CDTF">2022-05-20T15:55:58Z</dcterms:created>
  <dcterms:modified xsi:type="dcterms:W3CDTF">2023-03-06T12:26:53Z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0x010100712ACE1B8981554C8C9C3E77AF6D6282</vt:lpwstr>
  </property>
</Properties>
</file>